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7"/>
  </p:notesMasterIdLst>
  <p:handoutMasterIdLst>
    <p:handoutMasterId r:id="rId28"/>
  </p:handoutMasterIdLst>
  <p:sldIdLst>
    <p:sldId id="256" r:id="rId5"/>
    <p:sldId id="262" r:id="rId6"/>
    <p:sldId id="309" r:id="rId7"/>
    <p:sldId id="310" r:id="rId8"/>
    <p:sldId id="311" r:id="rId9"/>
    <p:sldId id="312" r:id="rId10"/>
    <p:sldId id="261" r:id="rId11"/>
    <p:sldId id="298" r:id="rId12"/>
    <p:sldId id="299" r:id="rId13"/>
    <p:sldId id="296" r:id="rId14"/>
    <p:sldId id="277" r:id="rId15"/>
    <p:sldId id="308" r:id="rId16"/>
    <p:sldId id="313" r:id="rId17"/>
    <p:sldId id="300" r:id="rId18"/>
    <p:sldId id="301" r:id="rId19"/>
    <p:sldId id="302" r:id="rId20"/>
    <p:sldId id="289" r:id="rId21"/>
    <p:sldId id="303" r:id="rId22"/>
    <p:sldId id="305" r:id="rId23"/>
    <p:sldId id="307" r:id="rId24"/>
    <p:sldId id="314"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061" autoAdjust="0"/>
  </p:normalViewPr>
  <p:slideViewPr>
    <p:cSldViewPr snapToGrid="0">
      <p:cViewPr varScale="1">
        <p:scale>
          <a:sx n="70" d="100"/>
          <a:sy n="70" d="100"/>
        </p:scale>
        <p:origin x="738" y="60"/>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D55DEC-4D9D-4DF8-90E9-729F70A7F80E}" type="doc">
      <dgm:prSet loTypeId="urn:microsoft.com/office/officeart/2005/8/layout/hProcess7" loCatId="process" qsTypeId="urn:microsoft.com/office/officeart/2005/8/quickstyle/simple1" qsCatId="simple" csTypeId="urn:microsoft.com/office/officeart/2005/8/colors/accent1_2" csCatId="accent1" phldr="1"/>
      <dgm:spPr/>
      <dgm:t>
        <a:bodyPr/>
        <a:lstStyle/>
        <a:p>
          <a:endParaRPr lang="en-IN"/>
        </a:p>
      </dgm:t>
    </dgm:pt>
    <dgm:pt modelId="{F60A03AF-768B-44B0-B2AC-0C7117FEC8E5}">
      <dgm:prSet phldrT="[Text]">
        <dgm:style>
          <a:lnRef idx="2">
            <a:schemeClr val="accent5"/>
          </a:lnRef>
          <a:fillRef idx="1">
            <a:schemeClr val="lt1"/>
          </a:fillRef>
          <a:effectRef idx="0">
            <a:schemeClr val="accent5"/>
          </a:effectRef>
          <a:fontRef idx="minor">
            <a:schemeClr val="dk1"/>
          </a:fontRef>
        </dgm:style>
      </dgm:prSet>
      <dgm:spPr/>
      <dgm:t>
        <a:bodyPr/>
        <a:lstStyle/>
        <a:p>
          <a:r>
            <a:rPr lang="en-US" dirty="0">
              <a:solidFill>
                <a:schemeClr val="tx1"/>
              </a:solidFill>
            </a:rPr>
            <a:t>ITEM PROFILES</a:t>
          </a:r>
          <a:endParaRPr lang="en-IN" dirty="0">
            <a:solidFill>
              <a:schemeClr val="tx1"/>
            </a:solidFill>
          </a:endParaRPr>
        </a:p>
      </dgm:t>
    </dgm:pt>
    <dgm:pt modelId="{B5A662DE-828A-4D71-97D9-B870420D6136}" type="parTrans" cxnId="{5A9B2AF5-BCB0-48D4-8F81-C0B2DF8B33BD}">
      <dgm:prSet/>
      <dgm:spPr/>
      <dgm:t>
        <a:bodyPr/>
        <a:lstStyle/>
        <a:p>
          <a:endParaRPr lang="en-IN"/>
        </a:p>
      </dgm:t>
    </dgm:pt>
    <dgm:pt modelId="{F4A531BF-F54D-4C98-8193-EB9944F3ACF8}" type="sibTrans" cxnId="{5A9B2AF5-BCB0-48D4-8F81-C0B2DF8B33BD}">
      <dgm:prSet/>
      <dgm:spPr/>
      <dgm:t>
        <a:bodyPr/>
        <a:lstStyle/>
        <a:p>
          <a:endParaRPr lang="en-IN"/>
        </a:p>
      </dgm:t>
    </dgm:pt>
    <dgm:pt modelId="{A85D8BE9-651F-401A-B29B-E35FA78045F7}">
      <dgm:prSet phldrT="[Text]" custT="1">
        <dgm:style>
          <a:lnRef idx="2">
            <a:schemeClr val="accent5"/>
          </a:lnRef>
          <a:fillRef idx="1">
            <a:schemeClr val="lt1"/>
          </a:fillRef>
          <a:effectRef idx="0">
            <a:schemeClr val="accent5"/>
          </a:effectRef>
          <a:fontRef idx="minor">
            <a:schemeClr val="dk1"/>
          </a:fontRef>
        </dgm:style>
      </dgm:prSet>
      <dgm:spPr/>
      <dgm:t>
        <a:bodyPr/>
        <a:lstStyle/>
        <a:p>
          <a:pPr>
            <a:buFont typeface="Arial" panose="020B0604020202020204" pitchFamily="34" charset="0"/>
            <a:buChar char="•"/>
          </a:pPr>
          <a:r>
            <a:rPr lang="en-US" sz="2000" dirty="0">
              <a:solidFill>
                <a:schemeClr val="tx1"/>
              </a:solidFill>
            </a:rPr>
            <a:t>Defined by features like genre, director, cast, release year, and descriptions.</a:t>
          </a:r>
          <a:endParaRPr lang="en-IN" sz="2000" dirty="0">
            <a:solidFill>
              <a:schemeClr val="tx1"/>
            </a:solidFill>
          </a:endParaRPr>
        </a:p>
      </dgm:t>
    </dgm:pt>
    <dgm:pt modelId="{4F83A4C8-78A9-47A6-95A9-A1D1E77B3F19}" type="parTrans" cxnId="{6440260A-590C-42A2-80C7-EDF18E36B90C}">
      <dgm:prSet/>
      <dgm:spPr/>
      <dgm:t>
        <a:bodyPr/>
        <a:lstStyle/>
        <a:p>
          <a:endParaRPr lang="en-IN"/>
        </a:p>
      </dgm:t>
    </dgm:pt>
    <dgm:pt modelId="{3F92C791-B8B2-4218-9A21-220559206C87}" type="sibTrans" cxnId="{6440260A-590C-42A2-80C7-EDF18E36B90C}">
      <dgm:prSet/>
      <dgm:spPr/>
      <dgm:t>
        <a:bodyPr/>
        <a:lstStyle/>
        <a:p>
          <a:endParaRPr lang="en-IN"/>
        </a:p>
      </dgm:t>
    </dgm:pt>
    <dgm:pt modelId="{1704B34C-7430-4BA0-8A76-A1C4A5AD5DB8}">
      <dgm:prSet phldrT="[Text]">
        <dgm:style>
          <a:lnRef idx="2">
            <a:schemeClr val="accent5"/>
          </a:lnRef>
          <a:fillRef idx="1">
            <a:schemeClr val="lt1"/>
          </a:fillRef>
          <a:effectRef idx="0">
            <a:schemeClr val="accent5"/>
          </a:effectRef>
          <a:fontRef idx="minor">
            <a:schemeClr val="dk1"/>
          </a:fontRef>
        </dgm:style>
      </dgm:prSet>
      <dgm:spPr/>
      <dgm:t>
        <a:bodyPr/>
        <a:lstStyle/>
        <a:p>
          <a:r>
            <a:rPr lang="en-US" dirty="0">
              <a:solidFill>
                <a:schemeClr val="tx1"/>
              </a:solidFill>
            </a:rPr>
            <a:t>UER PROFILES</a:t>
          </a:r>
          <a:endParaRPr lang="en-IN" dirty="0">
            <a:solidFill>
              <a:schemeClr val="tx1"/>
            </a:solidFill>
          </a:endParaRPr>
        </a:p>
      </dgm:t>
    </dgm:pt>
    <dgm:pt modelId="{A359C48E-A3BD-4EFF-848C-5B10BAF52503}" type="parTrans" cxnId="{B1BEA520-CC23-4668-BA39-4A1C43765B8B}">
      <dgm:prSet/>
      <dgm:spPr/>
      <dgm:t>
        <a:bodyPr/>
        <a:lstStyle/>
        <a:p>
          <a:endParaRPr lang="en-IN"/>
        </a:p>
      </dgm:t>
    </dgm:pt>
    <dgm:pt modelId="{1A85471F-6B66-4D67-A8F6-B0C60A5F985B}" type="sibTrans" cxnId="{B1BEA520-CC23-4668-BA39-4A1C43765B8B}">
      <dgm:prSet/>
      <dgm:spPr/>
      <dgm:t>
        <a:bodyPr/>
        <a:lstStyle/>
        <a:p>
          <a:endParaRPr lang="en-IN"/>
        </a:p>
      </dgm:t>
    </dgm:pt>
    <dgm:pt modelId="{9DB4B963-1AB9-45FE-8A5C-FD4C60542EC5}">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2000" dirty="0">
              <a:solidFill>
                <a:sysClr val="windowText" lastClr="000000"/>
              </a:solidFill>
            </a:rPr>
            <a:t>User preferences, ratings, and favorite genres/artists.</a:t>
          </a:r>
          <a:endParaRPr lang="en-IN" sz="2000" dirty="0">
            <a:solidFill>
              <a:sysClr val="windowText" lastClr="000000"/>
            </a:solidFill>
          </a:endParaRPr>
        </a:p>
      </dgm:t>
    </dgm:pt>
    <dgm:pt modelId="{4459B445-23B6-461F-BA95-4570532633D4}" type="parTrans" cxnId="{D5D673BD-D8A6-4F46-9809-409EBF63E468}">
      <dgm:prSet/>
      <dgm:spPr/>
      <dgm:t>
        <a:bodyPr/>
        <a:lstStyle/>
        <a:p>
          <a:endParaRPr lang="en-IN"/>
        </a:p>
      </dgm:t>
    </dgm:pt>
    <dgm:pt modelId="{9F05FF1C-1343-437D-98A2-512D462F8EED}" type="sibTrans" cxnId="{D5D673BD-D8A6-4F46-9809-409EBF63E468}">
      <dgm:prSet/>
      <dgm:spPr/>
      <dgm:t>
        <a:bodyPr/>
        <a:lstStyle/>
        <a:p>
          <a:endParaRPr lang="en-IN"/>
        </a:p>
      </dgm:t>
    </dgm:pt>
    <dgm:pt modelId="{8110DB9E-BF0C-44A3-8A97-B945255F0185}">
      <dgm:prSet phldrT="[Text]">
        <dgm:style>
          <a:lnRef idx="2">
            <a:schemeClr val="accent5"/>
          </a:lnRef>
          <a:fillRef idx="1">
            <a:schemeClr val="lt1"/>
          </a:fillRef>
          <a:effectRef idx="0">
            <a:schemeClr val="accent5"/>
          </a:effectRef>
          <a:fontRef idx="minor">
            <a:schemeClr val="dk1"/>
          </a:fontRef>
        </dgm:style>
      </dgm:prSet>
      <dgm:spPr/>
      <dgm:t>
        <a:bodyPr/>
        <a:lstStyle/>
        <a:p>
          <a:r>
            <a:rPr lang="en-US" dirty="0">
              <a:solidFill>
                <a:schemeClr val="tx1"/>
              </a:solidFill>
            </a:rPr>
            <a:t>MATCHING</a:t>
          </a:r>
          <a:endParaRPr lang="en-IN" dirty="0">
            <a:solidFill>
              <a:schemeClr val="tx1"/>
            </a:solidFill>
          </a:endParaRPr>
        </a:p>
      </dgm:t>
    </dgm:pt>
    <dgm:pt modelId="{A5543051-45BB-4C57-A695-6E27C4F98FAB}" type="parTrans" cxnId="{EC3ED88B-A28C-4665-9699-FBF818D8E62B}">
      <dgm:prSet/>
      <dgm:spPr/>
      <dgm:t>
        <a:bodyPr/>
        <a:lstStyle/>
        <a:p>
          <a:endParaRPr lang="en-IN"/>
        </a:p>
      </dgm:t>
    </dgm:pt>
    <dgm:pt modelId="{8D1E87EB-A126-4EEE-95CF-6B5DD7FCFBFB}" type="sibTrans" cxnId="{EC3ED88B-A28C-4665-9699-FBF818D8E62B}">
      <dgm:prSet/>
      <dgm:spPr/>
      <dgm:t>
        <a:bodyPr/>
        <a:lstStyle/>
        <a:p>
          <a:endParaRPr lang="en-IN"/>
        </a:p>
      </dgm:t>
    </dgm:pt>
    <dgm:pt modelId="{FFB78ECF-FDD4-4D4F-8A76-8ADC34BDFBA2}">
      <dgm:prSet phldrT="[Text]">
        <dgm:style>
          <a:lnRef idx="2">
            <a:schemeClr val="accent5"/>
          </a:lnRef>
          <a:fillRef idx="1">
            <a:schemeClr val="lt1"/>
          </a:fillRef>
          <a:effectRef idx="0">
            <a:schemeClr val="accent5"/>
          </a:effectRef>
          <a:fontRef idx="minor">
            <a:schemeClr val="dk1"/>
          </a:fontRef>
        </dgm:style>
      </dgm:prSet>
      <dgm:spPr/>
      <dgm:t>
        <a:bodyPr/>
        <a:lstStyle/>
        <a:p>
          <a:r>
            <a:rPr lang="en-US" dirty="0">
              <a:solidFill>
                <a:schemeClr val="tx1"/>
              </a:solidFill>
            </a:rPr>
            <a:t>Matches item profiles with the user profile; items aligning with user interests are recommended.</a:t>
          </a:r>
          <a:endParaRPr lang="en-IN" dirty="0">
            <a:solidFill>
              <a:schemeClr val="tx1"/>
            </a:solidFill>
          </a:endParaRPr>
        </a:p>
      </dgm:t>
    </dgm:pt>
    <dgm:pt modelId="{71ADF57A-9B52-4AA4-8694-80CA52E5C095}" type="parTrans" cxnId="{C3D22011-DECF-46B2-8325-58427436F802}">
      <dgm:prSet/>
      <dgm:spPr/>
      <dgm:t>
        <a:bodyPr/>
        <a:lstStyle/>
        <a:p>
          <a:endParaRPr lang="en-IN"/>
        </a:p>
      </dgm:t>
    </dgm:pt>
    <dgm:pt modelId="{9E7294AC-E68A-4840-8100-0B09D487BE4E}" type="sibTrans" cxnId="{C3D22011-DECF-46B2-8325-58427436F802}">
      <dgm:prSet/>
      <dgm:spPr/>
      <dgm:t>
        <a:bodyPr/>
        <a:lstStyle/>
        <a:p>
          <a:endParaRPr lang="en-IN"/>
        </a:p>
      </dgm:t>
    </dgm:pt>
    <dgm:pt modelId="{EFDB7929-0873-4E26-9ADA-617CE23C3FB7}">
      <dgm:prSet phldrT="[Text]">
        <dgm:style>
          <a:lnRef idx="2">
            <a:schemeClr val="accent5"/>
          </a:lnRef>
          <a:fillRef idx="1">
            <a:schemeClr val="lt1"/>
          </a:fillRef>
          <a:effectRef idx="0">
            <a:schemeClr val="accent5"/>
          </a:effectRef>
          <a:fontRef idx="minor">
            <a:schemeClr val="dk1"/>
          </a:fontRef>
        </dgm:style>
      </dgm:prSet>
      <dgm:spPr/>
      <dgm:t>
        <a:bodyPr/>
        <a:lstStyle/>
        <a:p>
          <a:r>
            <a:rPr lang="en-US" dirty="0">
              <a:solidFill>
                <a:schemeClr val="tx1"/>
              </a:solidFill>
            </a:rPr>
            <a:t>SCORING &amp; RANKING</a:t>
          </a:r>
          <a:endParaRPr lang="en-IN" dirty="0">
            <a:solidFill>
              <a:schemeClr val="tx1"/>
            </a:solidFill>
          </a:endParaRPr>
        </a:p>
      </dgm:t>
    </dgm:pt>
    <dgm:pt modelId="{B3548591-D9D0-419D-AA63-EFBF1D4FFB08}" type="parTrans" cxnId="{6FC6BAC6-1BDF-4B30-8DBA-658537192FFC}">
      <dgm:prSet/>
      <dgm:spPr/>
      <dgm:t>
        <a:bodyPr/>
        <a:lstStyle/>
        <a:p>
          <a:endParaRPr lang="en-IN"/>
        </a:p>
      </dgm:t>
    </dgm:pt>
    <dgm:pt modelId="{0569F5A0-EB08-454A-A281-A076F6AB3B95}" type="sibTrans" cxnId="{6FC6BAC6-1BDF-4B30-8DBA-658537192FFC}">
      <dgm:prSet/>
      <dgm:spPr/>
      <dgm:t>
        <a:bodyPr/>
        <a:lstStyle/>
        <a:p>
          <a:endParaRPr lang="en-IN"/>
        </a:p>
      </dgm:t>
    </dgm:pt>
    <dgm:pt modelId="{E3FD086E-277B-4229-A103-C5C59D66C7FC}">
      <dgm:prSet phldrT="[Text]">
        <dgm:style>
          <a:lnRef idx="2">
            <a:schemeClr val="accent5"/>
          </a:lnRef>
          <a:fillRef idx="1">
            <a:schemeClr val="lt1"/>
          </a:fillRef>
          <a:effectRef idx="0">
            <a:schemeClr val="accent5"/>
          </a:effectRef>
          <a:fontRef idx="minor">
            <a:schemeClr val="dk1"/>
          </a:fontRef>
        </dgm:style>
      </dgm:prSet>
      <dgm:spPr/>
      <dgm:t>
        <a:bodyPr/>
        <a:lstStyle/>
        <a:p>
          <a:r>
            <a:rPr lang="en-US" dirty="0">
              <a:solidFill>
                <a:sysClr val="windowText" lastClr="000000"/>
              </a:solidFill>
            </a:rPr>
            <a:t>Each item is scored by its similarity to the user’s profile, and the system ranks and presents the top recommendations.</a:t>
          </a:r>
          <a:endParaRPr lang="en-IN" dirty="0">
            <a:solidFill>
              <a:sysClr val="windowText" lastClr="000000"/>
            </a:solidFill>
          </a:endParaRPr>
        </a:p>
      </dgm:t>
    </dgm:pt>
    <dgm:pt modelId="{456152C6-E1E1-4717-A1B0-74320175A389}" type="parTrans" cxnId="{13B75BFF-FC43-455E-9D42-B84F38D3E7AD}">
      <dgm:prSet/>
      <dgm:spPr/>
      <dgm:t>
        <a:bodyPr/>
        <a:lstStyle/>
        <a:p>
          <a:endParaRPr lang="en-IN"/>
        </a:p>
      </dgm:t>
    </dgm:pt>
    <dgm:pt modelId="{B70E461A-7B59-4F09-B869-44F69EA9AA33}" type="sibTrans" cxnId="{13B75BFF-FC43-455E-9D42-B84F38D3E7AD}">
      <dgm:prSet/>
      <dgm:spPr/>
      <dgm:t>
        <a:bodyPr/>
        <a:lstStyle/>
        <a:p>
          <a:endParaRPr lang="en-IN"/>
        </a:p>
      </dgm:t>
    </dgm:pt>
    <dgm:pt modelId="{C47F5434-1052-482E-A5B3-ED8F300463FA}" type="pres">
      <dgm:prSet presAssocID="{C4D55DEC-4D9D-4DF8-90E9-729F70A7F80E}" presName="Name0" presStyleCnt="0">
        <dgm:presLayoutVars>
          <dgm:dir/>
          <dgm:animLvl val="lvl"/>
          <dgm:resizeHandles val="exact"/>
        </dgm:presLayoutVars>
      </dgm:prSet>
      <dgm:spPr/>
    </dgm:pt>
    <dgm:pt modelId="{5F1342DA-18F6-4D3E-B690-FF6E950CD5AE}" type="pres">
      <dgm:prSet presAssocID="{F60A03AF-768B-44B0-B2AC-0C7117FEC8E5}" presName="compositeNode" presStyleCnt="0">
        <dgm:presLayoutVars>
          <dgm:bulletEnabled val="1"/>
        </dgm:presLayoutVars>
      </dgm:prSet>
      <dgm:spPr/>
    </dgm:pt>
    <dgm:pt modelId="{96FE00A6-1DE8-41BC-A713-97046B86F0B4}" type="pres">
      <dgm:prSet presAssocID="{F60A03AF-768B-44B0-B2AC-0C7117FEC8E5}" presName="bgRect" presStyleLbl="node1" presStyleIdx="0" presStyleCnt="4"/>
      <dgm:spPr/>
    </dgm:pt>
    <dgm:pt modelId="{A5EA914D-4262-46DB-9D22-0B5974BC2CEB}" type="pres">
      <dgm:prSet presAssocID="{F60A03AF-768B-44B0-B2AC-0C7117FEC8E5}" presName="parentNode" presStyleLbl="node1" presStyleIdx="0" presStyleCnt="4">
        <dgm:presLayoutVars>
          <dgm:chMax val="0"/>
          <dgm:bulletEnabled val="1"/>
        </dgm:presLayoutVars>
      </dgm:prSet>
      <dgm:spPr/>
    </dgm:pt>
    <dgm:pt modelId="{FDDC86FB-4C54-481C-A6AE-7B08785EEEC4}" type="pres">
      <dgm:prSet presAssocID="{F60A03AF-768B-44B0-B2AC-0C7117FEC8E5}" presName="childNode" presStyleLbl="node1" presStyleIdx="0" presStyleCnt="4">
        <dgm:presLayoutVars>
          <dgm:bulletEnabled val="1"/>
        </dgm:presLayoutVars>
      </dgm:prSet>
      <dgm:spPr/>
    </dgm:pt>
    <dgm:pt modelId="{99CA4C25-0FD8-4282-8FFE-9AE91682EDA7}" type="pres">
      <dgm:prSet presAssocID="{F4A531BF-F54D-4C98-8193-EB9944F3ACF8}" presName="hSp" presStyleCnt="0"/>
      <dgm:spPr/>
    </dgm:pt>
    <dgm:pt modelId="{40C25DE5-2108-461D-82C6-1D4BE500F173}" type="pres">
      <dgm:prSet presAssocID="{F4A531BF-F54D-4C98-8193-EB9944F3ACF8}" presName="vProcSp" presStyleCnt="0"/>
      <dgm:spPr/>
    </dgm:pt>
    <dgm:pt modelId="{D680B606-6706-4519-985A-E8BE4D6B6D95}" type="pres">
      <dgm:prSet presAssocID="{F4A531BF-F54D-4C98-8193-EB9944F3ACF8}" presName="vSp1" presStyleCnt="0"/>
      <dgm:spPr/>
    </dgm:pt>
    <dgm:pt modelId="{E33B65F0-55DB-4F0E-BAF4-4F6F5AD9DBB2}" type="pres">
      <dgm:prSet presAssocID="{F4A531BF-F54D-4C98-8193-EB9944F3ACF8}" presName="simulatedConn" presStyleLbl="solidFgAcc1" presStyleIdx="0" presStyleCnt="3">
        <dgm:style>
          <a:lnRef idx="2">
            <a:schemeClr val="accent5"/>
          </a:lnRef>
          <a:fillRef idx="1">
            <a:schemeClr val="lt1"/>
          </a:fillRef>
          <a:effectRef idx="0">
            <a:schemeClr val="accent5"/>
          </a:effectRef>
          <a:fontRef idx="minor">
            <a:schemeClr val="dk1"/>
          </a:fontRef>
        </dgm:style>
      </dgm:prSet>
      <dgm:spPr>
        <a:ln/>
      </dgm:spPr>
    </dgm:pt>
    <dgm:pt modelId="{B24A4EC8-EE2B-4D85-8EA0-2C1627C46DD9}" type="pres">
      <dgm:prSet presAssocID="{F4A531BF-F54D-4C98-8193-EB9944F3ACF8}" presName="vSp2" presStyleCnt="0"/>
      <dgm:spPr/>
    </dgm:pt>
    <dgm:pt modelId="{E6444547-F7E5-4F83-84F4-58DCEAB67AF0}" type="pres">
      <dgm:prSet presAssocID="{F4A531BF-F54D-4C98-8193-EB9944F3ACF8}" presName="sibTrans" presStyleCnt="0"/>
      <dgm:spPr/>
    </dgm:pt>
    <dgm:pt modelId="{C40A61DC-1FEC-48F5-8019-A2E0C44CCF0D}" type="pres">
      <dgm:prSet presAssocID="{1704B34C-7430-4BA0-8A76-A1C4A5AD5DB8}" presName="compositeNode" presStyleCnt="0">
        <dgm:presLayoutVars>
          <dgm:bulletEnabled val="1"/>
        </dgm:presLayoutVars>
      </dgm:prSet>
      <dgm:spPr/>
    </dgm:pt>
    <dgm:pt modelId="{25B9572F-1D3A-4C3B-9D9E-8A0390904A61}" type="pres">
      <dgm:prSet presAssocID="{1704B34C-7430-4BA0-8A76-A1C4A5AD5DB8}" presName="bgRect" presStyleLbl="node1" presStyleIdx="1" presStyleCnt="4"/>
      <dgm:spPr/>
    </dgm:pt>
    <dgm:pt modelId="{BFCEB993-148F-4F4F-9A3E-A26A7CECE8A5}" type="pres">
      <dgm:prSet presAssocID="{1704B34C-7430-4BA0-8A76-A1C4A5AD5DB8}" presName="parentNode" presStyleLbl="node1" presStyleIdx="1" presStyleCnt="4">
        <dgm:presLayoutVars>
          <dgm:chMax val="0"/>
          <dgm:bulletEnabled val="1"/>
        </dgm:presLayoutVars>
      </dgm:prSet>
      <dgm:spPr/>
    </dgm:pt>
    <dgm:pt modelId="{3360448E-F0D6-4EF4-8221-37F61C8DE70E}" type="pres">
      <dgm:prSet presAssocID="{1704B34C-7430-4BA0-8A76-A1C4A5AD5DB8}" presName="childNode" presStyleLbl="node1" presStyleIdx="1" presStyleCnt="4">
        <dgm:presLayoutVars>
          <dgm:bulletEnabled val="1"/>
        </dgm:presLayoutVars>
      </dgm:prSet>
      <dgm:spPr/>
    </dgm:pt>
    <dgm:pt modelId="{54E9EA32-1F1A-4F4E-947B-AFE0C06335DA}" type="pres">
      <dgm:prSet presAssocID="{1A85471F-6B66-4D67-A8F6-B0C60A5F985B}" presName="hSp" presStyleCnt="0"/>
      <dgm:spPr/>
    </dgm:pt>
    <dgm:pt modelId="{D6F13506-DDF2-42CF-B472-FDDD77252E5A}" type="pres">
      <dgm:prSet presAssocID="{1A85471F-6B66-4D67-A8F6-B0C60A5F985B}" presName="vProcSp" presStyleCnt="0"/>
      <dgm:spPr/>
    </dgm:pt>
    <dgm:pt modelId="{4C5D1A2F-11D0-4360-A67D-5B29AD1C8DB8}" type="pres">
      <dgm:prSet presAssocID="{1A85471F-6B66-4D67-A8F6-B0C60A5F985B}" presName="vSp1" presStyleCnt="0"/>
      <dgm:spPr/>
    </dgm:pt>
    <dgm:pt modelId="{3A0CF59A-9398-4710-9FF6-D59594C19229}" type="pres">
      <dgm:prSet presAssocID="{1A85471F-6B66-4D67-A8F6-B0C60A5F985B}" presName="simulatedConn" presStyleLbl="solidFgAcc1" presStyleIdx="1" presStyleCnt="3">
        <dgm:style>
          <a:lnRef idx="2">
            <a:schemeClr val="accent5"/>
          </a:lnRef>
          <a:fillRef idx="1">
            <a:schemeClr val="lt1"/>
          </a:fillRef>
          <a:effectRef idx="0">
            <a:schemeClr val="accent5"/>
          </a:effectRef>
          <a:fontRef idx="minor">
            <a:schemeClr val="dk1"/>
          </a:fontRef>
        </dgm:style>
      </dgm:prSet>
      <dgm:spPr>
        <a:ln/>
      </dgm:spPr>
    </dgm:pt>
    <dgm:pt modelId="{46BEA22B-048A-4411-973B-3CBA35322E07}" type="pres">
      <dgm:prSet presAssocID="{1A85471F-6B66-4D67-A8F6-B0C60A5F985B}" presName="vSp2" presStyleCnt="0"/>
      <dgm:spPr/>
    </dgm:pt>
    <dgm:pt modelId="{01F7CD9A-F0FF-470B-B3CD-777D5C119C34}" type="pres">
      <dgm:prSet presAssocID="{1A85471F-6B66-4D67-A8F6-B0C60A5F985B}" presName="sibTrans" presStyleCnt="0"/>
      <dgm:spPr/>
    </dgm:pt>
    <dgm:pt modelId="{1ED4303D-315A-4CAB-9A43-DBD72C949356}" type="pres">
      <dgm:prSet presAssocID="{8110DB9E-BF0C-44A3-8A97-B945255F0185}" presName="compositeNode" presStyleCnt="0">
        <dgm:presLayoutVars>
          <dgm:bulletEnabled val="1"/>
        </dgm:presLayoutVars>
      </dgm:prSet>
      <dgm:spPr/>
    </dgm:pt>
    <dgm:pt modelId="{7C1A12C7-30EB-4161-9394-3111D0C42ED2}" type="pres">
      <dgm:prSet presAssocID="{8110DB9E-BF0C-44A3-8A97-B945255F0185}" presName="bgRect" presStyleLbl="node1" presStyleIdx="2" presStyleCnt="4"/>
      <dgm:spPr/>
    </dgm:pt>
    <dgm:pt modelId="{A5F92F10-0763-438B-8BB4-9BB9B19A0E1F}" type="pres">
      <dgm:prSet presAssocID="{8110DB9E-BF0C-44A3-8A97-B945255F0185}" presName="parentNode" presStyleLbl="node1" presStyleIdx="2" presStyleCnt="4">
        <dgm:presLayoutVars>
          <dgm:chMax val="0"/>
          <dgm:bulletEnabled val="1"/>
        </dgm:presLayoutVars>
      </dgm:prSet>
      <dgm:spPr/>
    </dgm:pt>
    <dgm:pt modelId="{0EC6CB54-58BD-4CE0-A5CA-D9B43F5BE6E3}" type="pres">
      <dgm:prSet presAssocID="{8110DB9E-BF0C-44A3-8A97-B945255F0185}" presName="childNode" presStyleLbl="node1" presStyleIdx="2" presStyleCnt="4">
        <dgm:presLayoutVars>
          <dgm:bulletEnabled val="1"/>
        </dgm:presLayoutVars>
      </dgm:prSet>
      <dgm:spPr/>
    </dgm:pt>
    <dgm:pt modelId="{8B243F3B-C4D0-43FA-A329-43C4C471177B}" type="pres">
      <dgm:prSet presAssocID="{8D1E87EB-A126-4EEE-95CF-6B5DD7FCFBFB}" presName="hSp" presStyleCnt="0"/>
      <dgm:spPr/>
    </dgm:pt>
    <dgm:pt modelId="{D7AA44BA-46EA-4E22-B917-3E48E9F50A35}" type="pres">
      <dgm:prSet presAssocID="{8D1E87EB-A126-4EEE-95CF-6B5DD7FCFBFB}" presName="vProcSp" presStyleCnt="0"/>
      <dgm:spPr/>
    </dgm:pt>
    <dgm:pt modelId="{E5050517-0B7F-4C72-A3F4-EB9E9154EDD3}" type="pres">
      <dgm:prSet presAssocID="{8D1E87EB-A126-4EEE-95CF-6B5DD7FCFBFB}" presName="vSp1" presStyleCnt="0"/>
      <dgm:spPr/>
    </dgm:pt>
    <dgm:pt modelId="{EB15DB69-296B-4642-8EA7-DAEC1DC22FE8}" type="pres">
      <dgm:prSet presAssocID="{8D1E87EB-A126-4EEE-95CF-6B5DD7FCFBFB}" presName="simulatedConn" presStyleLbl="solidFgAcc1" presStyleIdx="2" presStyleCnt="3">
        <dgm:style>
          <a:lnRef idx="2">
            <a:schemeClr val="accent5"/>
          </a:lnRef>
          <a:fillRef idx="1">
            <a:schemeClr val="lt1"/>
          </a:fillRef>
          <a:effectRef idx="0">
            <a:schemeClr val="accent5"/>
          </a:effectRef>
          <a:fontRef idx="minor">
            <a:schemeClr val="dk1"/>
          </a:fontRef>
        </dgm:style>
      </dgm:prSet>
      <dgm:spPr>
        <a:ln/>
      </dgm:spPr>
    </dgm:pt>
    <dgm:pt modelId="{DBE156E0-521E-4AEC-8A9A-F5672B4348AD}" type="pres">
      <dgm:prSet presAssocID="{8D1E87EB-A126-4EEE-95CF-6B5DD7FCFBFB}" presName="vSp2" presStyleCnt="0"/>
      <dgm:spPr/>
    </dgm:pt>
    <dgm:pt modelId="{B224BFD8-8E7A-471D-BBD1-FC2E26BBA145}" type="pres">
      <dgm:prSet presAssocID="{8D1E87EB-A126-4EEE-95CF-6B5DD7FCFBFB}" presName="sibTrans" presStyleCnt="0"/>
      <dgm:spPr/>
    </dgm:pt>
    <dgm:pt modelId="{8EE1C349-70FE-410F-99D8-2013925B908C}" type="pres">
      <dgm:prSet presAssocID="{EFDB7929-0873-4E26-9ADA-617CE23C3FB7}" presName="compositeNode" presStyleCnt="0">
        <dgm:presLayoutVars>
          <dgm:bulletEnabled val="1"/>
        </dgm:presLayoutVars>
      </dgm:prSet>
      <dgm:spPr/>
    </dgm:pt>
    <dgm:pt modelId="{18B22B99-7A00-481B-B390-AB85F8FD67AB}" type="pres">
      <dgm:prSet presAssocID="{EFDB7929-0873-4E26-9ADA-617CE23C3FB7}" presName="bgRect" presStyleLbl="node1" presStyleIdx="3" presStyleCnt="4"/>
      <dgm:spPr/>
    </dgm:pt>
    <dgm:pt modelId="{D30130D7-172E-474E-A900-F7A5AF3594F2}" type="pres">
      <dgm:prSet presAssocID="{EFDB7929-0873-4E26-9ADA-617CE23C3FB7}" presName="parentNode" presStyleLbl="node1" presStyleIdx="3" presStyleCnt="4">
        <dgm:presLayoutVars>
          <dgm:chMax val="0"/>
          <dgm:bulletEnabled val="1"/>
        </dgm:presLayoutVars>
      </dgm:prSet>
      <dgm:spPr/>
    </dgm:pt>
    <dgm:pt modelId="{2A9C79B3-59F6-461D-8BC4-30BB67B44476}" type="pres">
      <dgm:prSet presAssocID="{EFDB7929-0873-4E26-9ADA-617CE23C3FB7}" presName="childNode" presStyleLbl="node1" presStyleIdx="3" presStyleCnt="4">
        <dgm:presLayoutVars>
          <dgm:bulletEnabled val="1"/>
        </dgm:presLayoutVars>
      </dgm:prSet>
      <dgm:spPr/>
    </dgm:pt>
  </dgm:ptLst>
  <dgm:cxnLst>
    <dgm:cxn modelId="{6440260A-590C-42A2-80C7-EDF18E36B90C}" srcId="{F60A03AF-768B-44B0-B2AC-0C7117FEC8E5}" destId="{A85D8BE9-651F-401A-B29B-E35FA78045F7}" srcOrd="0" destOrd="0" parTransId="{4F83A4C8-78A9-47A6-95A9-A1D1E77B3F19}" sibTransId="{3F92C791-B8B2-4218-9A21-220559206C87}"/>
    <dgm:cxn modelId="{C3D22011-DECF-46B2-8325-58427436F802}" srcId="{8110DB9E-BF0C-44A3-8A97-B945255F0185}" destId="{FFB78ECF-FDD4-4D4F-8A76-8ADC34BDFBA2}" srcOrd="0" destOrd="0" parTransId="{71ADF57A-9B52-4AA4-8694-80CA52E5C095}" sibTransId="{9E7294AC-E68A-4840-8100-0B09D487BE4E}"/>
    <dgm:cxn modelId="{B1BEA520-CC23-4668-BA39-4A1C43765B8B}" srcId="{C4D55DEC-4D9D-4DF8-90E9-729F70A7F80E}" destId="{1704B34C-7430-4BA0-8A76-A1C4A5AD5DB8}" srcOrd="1" destOrd="0" parTransId="{A359C48E-A3BD-4EFF-848C-5B10BAF52503}" sibTransId="{1A85471F-6B66-4D67-A8F6-B0C60A5F985B}"/>
    <dgm:cxn modelId="{935EB747-8A5B-48D5-9265-047306B12D21}" type="presOf" srcId="{EFDB7929-0873-4E26-9ADA-617CE23C3FB7}" destId="{D30130D7-172E-474E-A900-F7A5AF3594F2}" srcOrd="1" destOrd="0" presId="urn:microsoft.com/office/officeart/2005/8/layout/hProcess7"/>
    <dgm:cxn modelId="{6593174B-FF77-4AB8-B51C-37548508D260}" type="presOf" srcId="{8110DB9E-BF0C-44A3-8A97-B945255F0185}" destId="{7C1A12C7-30EB-4161-9394-3111D0C42ED2}" srcOrd="0" destOrd="0" presId="urn:microsoft.com/office/officeart/2005/8/layout/hProcess7"/>
    <dgm:cxn modelId="{AE246F87-86DF-43B6-98F7-4A680CBC4564}" type="presOf" srcId="{9DB4B963-1AB9-45FE-8A5C-FD4C60542EC5}" destId="{3360448E-F0D6-4EF4-8221-37F61C8DE70E}" srcOrd="0" destOrd="0" presId="urn:microsoft.com/office/officeart/2005/8/layout/hProcess7"/>
    <dgm:cxn modelId="{5BC3C589-406E-4BF6-915A-E12D13DAD661}" type="presOf" srcId="{EFDB7929-0873-4E26-9ADA-617CE23C3FB7}" destId="{18B22B99-7A00-481B-B390-AB85F8FD67AB}" srcOrd="0" destOrd="0" presId="urn:microsoft.com/office/officeart/2005/8/layout/hProcess7"/>
    <dgm:cxn modelId="{EC3ED88B-A28C-4665-9699-FBF818D8E62B}" srcId="{C4D55DEC-4D9D-4DF8-90E9-729F70A7F80E}" destId="{8110DB9E-BF0C-44A3-8A97-B945255F0185}" srcOrd="2" destOrd="0" parTransId="{A5543051-45BB-4C57-A695-6E27C4F98FAB}" sibTransId="{8D1E87EB-A126-4EEE-95CF-6B5DD7FCFBFB}"/>
    <dgm:cxn modelId="{0F9DAE8F-5A20-432E-9E10-7F4C933489FB}" type="presOf" srcId="{A85D8BE9-651F-401A-B29B-E35FA78045F7}" destId="{FDDC86FB-4C54-481C-A6AE-7B08785EEEC4}" srcOrd="0" destOrd="0" presId="urn:microsoft.com/office/officeart/2005/8/layout/hProcess7"/>
    <dgm:cxn modelId="{35A10D9B-4FC4-4DDE-913E-07D016F74BFB}" type="presOf" srcId="{1704B34C-7430-4BA0-8A76-A1C4A5AD5DB8}" destId="{BFCEB993-148F-4F4F-9A3E-A26A7CECE8A5}" srcOrd="1" destOrd="0" presId="urn:microsoft.com/office/officeart/2005/8/layout/hProcess7"/>
    <dgm:cxn modelId="{E0436F9C-62D3-4F0A-9782-D3813FE5FB56}" type="presOf" srcId="{F60A03AF-768B-44B0-B2AC-0C7117FEC8E5}" destId="{A5EA914D-4262-46DB-9D22-0B5974BC2CEB}" srcOrd="1" destOrd="0" presId="urn:microsoft.com/office/officeart/2005/8/layout/hProcess7"/>
    <dgm:cxn modelId="{1573EFA4-0FE7-4B0F-9A44-E2EC5D11AEA5}" type="presOf" srcId="{FFB78ECF-FDD4-4D4F-8A76-8ADC34BDFBA2}" destId="{0EC6CB54-58BD-4CE0-A5CA-D9B43F5BE6E3}" srcOrd="0" destOrd="0" presId="urn:microsoft.com/office/officeart/2005/8/layout/hProcess7"/>
    <dgm:cxn modelId="{C3F873AC-F753-4BE1-A40B-CA47E1C88E5A}" type="presOf" srcId="{F60A03AF-768B-44B0-B2AC-0C7117FEC8E5}" destId="{96FE00A6-1DE8-41BC-A713-97046B86F0B4}" srcOrd="0" destOrd="0" presId="urn:microsoft.com/office/officeart/2005/8/layout/hProcess7"/>
    <dgm:cxn modelId="{FA35BAB8-BE1D-4E88-9035-DA43A2AB24C4}" type="presOf" srcId="{8110DB9E-BF0C-44A3-8A97-B945255F0185}" destId="{A5F92F10-0763-438B-8BB4-9BB9B19A0E1F}" srcOrd="1" destOrd="0" presId="urn:microsoft.com/office/officeart/2005/8/layout/hProcess7"/>
    <dgm:cxn modelId="{D5D673BD-D8A6-4F46-9809-409EBF63E468}" srcId="{1704B34C-7430-4BA0-8A76-A1C4A5AD5DB8}" destId="{9DB4B963-1AB9-45FE-8A5C-FD4C60542EC5}" srcOrd="0" destOrd="0" parTransId="{4459B445-23B6-461F-BA95-4570532633D4}" sibTransId="{9F05FF1C-1343-437D-98A2-512D462F8EED}"/>
    <dgm:cxn modelId="{6FC6BAC6-1BDF-4B30-8DBA-658537192FFC}" srcId="{C4D55DEC-4D9D-4DF8-90E9-729F70A7F80E}" destId="{EFDB7929-0873-4E26-9ADA-617CE23C3FB7}" srcOrd="3" destOrd="0" parTransId="{B3548591-D9D0-419D-AA63-EFBF1D4FFB08}" sibTransId="{0569F5A0-EB08-454A-A281-A076F6AB3B95}"/>
    <dgm:cxn modelId="{62838FC9-0EF0-49C3-B57E-391194C8134C}" type="presOf" srcId="{1704B34C-7430-4BA0-8A76-A1C4A5AD5DB8}" destId="{25B9572F-1D3A-4C3B-9D9E-8A0390904A61}" srcOrd="0" destOrd="0" presId="urn:microsoft.com/office/officeart/2005/8/layout/hProcess7"/>
    <dgm:cxn modelId="{3D7796DB-6440-483E-8BD2-10248CA19639}" type="presOf" srcId="{C4D55DEC-4D9D-4DF8-90E9-729F70A7F80E}" destId="{C47F5434-1052-482E-A5B3-ED8F300463FA}" srcOrd="0" destOrd="0" presId="urn:microsoft.com/office/officeart/2005/8/layout/hProcess7"/>
    <dgm:cxn modelId="{5A9B2AF5-BCB0-48D4-8F81-C0B2DF8B33BD}" srcId="{C4D55DEC-4D9D-4DF8-90E9-729F70A7F80E}" destId="{F60A03AF-768B-44B0-B2AC-0C7117FEC8E5}" srcOrd="0" destOrd="0" parTransId="{B5A662DE-828A-4D71-97D9-B870420D6136}" sibTransId="{F4A531BF-F54D-4C98-8193-EB9944F3ACF8}"/>
    <dgm:cxn modelId="{B1A86FFE-F37F-440A-842D-EF94A0BADD91}" type="presOf" srcId="{E3FD086E-277B-4229-A103-C5C59D66C7FC}" destId="{2A9C79B3-59F6-461D-8BC4-30BB67B44476}" srcOrd="0" destOrd="0" presId="urn:microsoft.com/office/officeart/2005/8/layout/hProcess7"/>
    <dgm:cxn modelId="{13B75BFF-FC43-455E-9D42-B84F38D3E7AD}" srcId="{EFDB7929-0873-4E26-9ADA-617CE23C3FB7}" destId="{E3FD086E-277B-4229-A103-C5C59D66C7FC}" srcOrd="0" destOrd="0" parTransId="{456152C6-E1E1-4717-A1B0-74320175A389}" sibTransId="{B70E461A-7B59-4F09-B869-44F69EA9AA33}"/>
    <dgm:cxn modelId="{303A7056-585B-4E44-8D6B-7EE6E3E08737}" type="presParOf" srcId="{C47F5434-1052-482E-A5B3-ED8F300463FA}" destId="{5F1342DA-18F6-4D3E-B690-FF6E950CD5AE}" srcOrd="0" destOrd="0" presId="urn:microsoft.com/office/officeart/2005/8/layout/hProcess7"/>
    <dgm:cxn modelId="{5ED0E3B3-506C-40C4-81AB-38B4F82A168D}" type="presParOf" srcId="{5F1342DA-18F6-4D3E-B690-FF6E950CD5AE}" destId="{96FE00A6-1DE8-41BC-A713-97046B86F0B4}" srcOrd="0" destOrd="0" presId="urn:microsoft.com/office/officeart/2005/8/layout/hProcess7"/>
    <dgm:cxn modelId="{E4659CFD-2D13-461C-864B-77DA6A05669E}" type="presParOf" srcId="{5F1342DA-18F6-4D3E-B690-FF6E950CD5AE}" destId="{A5EA914D-4262-46DB-9D22-0B5974BC2CEB}" srcOrd="1" destOrd="0" presId="urn:microsoft.com/office/officeart/2005/8/layout/hProcess7"/>
    <dgm:cxn modelId="{4D0C8189-A001-4870-8F67-D2E77FCA4FDB}" type="presParOf" srcId="{5F1342DA-18F6-4D3E-B690-FF6E950CD5AE}" destId="{FDDC86FB-4C54-481C-A6AE-7B08785EEEC4}" srcOrd="2" destOrd="0" presId="urn:microsoft.com/office/officeart/2005/8/layout/hProcess7"/>
    <dgm:cxn modelId="{C121B17D-F1E3-4A97-8A41-0E65755E0E2A}" type="presParOf" srcId="{C47F5434-1052-482E-A5B3-ED8F300463FA}" destId="{99CA4C25-0FD8-4282-8FFE-9AE91682EDA7}" srcOrd="1" destOrd="0" presId="urn:microsoft.com/office/officeart/2005/8/layout/hProcess7"/>
    <dgm:cxn modelId="{82560CDA-CE8B-40F6-87B5-1FA5F5025D73}" type="presParOf" srcId="{C47F5434-1052-482E-A5B3-ED8F300463FA}" destId="{40C25DE5-2108-461D-82C6-1D4BE500F173}" srcOrd="2" destOrd="0" presId="urn:microsoft.com/office/officeart/2005/8/layout/hProcess7"/>
    <dgm:cxn modelId="{0DE5991B-F716-4B50-B543-04E9F63E811F}" type="presParOf" srcId="{40C25DE5-2108-461D-82C6-1D4BE500F173}" destId="{D680B606-6706-4519-985A-E8BE4D6B6D95}" srcOrd="0" destOrd="0" presId="urn:microsoft.com/office/officeart/2005/8/layout/hProcess7"/>
    <dgm:cxn modelId="{C4AFD373-2C55-47C7-8325-43253E9B5C25}" type="presParOf" srcId="{40C25DE5-2108-461D-82C6-1D4BE500F173}" destId="{E33B65F0-55DB-4F0E-BAF4-4F6F5AD9DBB2}" srcOrd="1" destOrd="0" presId="urn:microsoft.com/office/officeart/2005/8/layout/hProcess7"/>
    <dgm:cxn modelId="{997B11C3-962A-4FE3-A088-C72332DB590C}" type="presParOf" srcId="{40C25DE5-2108-461D-82C6-1D4BE500F173}" destId="{B24A4EC8-EE2B-4D85-8EA0-2C1627C46DD9}" srcOrd="2" destOrd="0" presId="urn:microsoft.com/office/officeart/2005/8/layout/hProcess7"/>
    <dgm:cxn modelId="{573E9D35-90B4-4AA6-BA13-3FB182CB7873}" type="presParOf" srcId="{C47F5434-1052-482E-A5B3-ED8F300463FA}" destId="{E6444547-F7E5-4F83-84F4-58DCEAB67AF0}" srcOrd="3" destOrd="0" presId="urn:microsoft.com/office/officeart/2005/8/layout/hProcess7"/>
    <dgm:cxn modelId="{9B40AF51-A104-413A-8B77-001873921702}" type="presParOf" srcId="{C47F5434-1052-482E-A5B3-ED8F300463FA}" destId="{C40A61DC-1FEC-48F5-8019-A2E0C44CCF0D}" srcOrd="4" destOrd="0" presId="urn:microsoft.com/office/officeart/2005/8/layout/hProcess7"/>
    <dgm:cxn modelId="{198E1B7E-5D64-4F6F-BB1A-73DFF0907057}" type="presParOf" srcId="{C40A61DC-1FEC-48F5-8019-A2E0C44CCF0D}" destId="{25B9572F-1D3A-4C3B-9D9E-8A0390904A61}" srcOrd="0" destOrd="0" presId="urn:microsoft.com/office/officeart/2005/8/layout/hProcess7"/>
    <dgm:cxn modelId="{EC7E9BE5-63EF-4293-B6D6-71C66B4B8650}" type="presParOf" srcId="{C40A61DC-1FEC-48F5-8019-A2E0C44CCF0D}" destId="{BFCEB993-148F-4F4F-9A3E-A26A7CECE8A5}" srcOrd="1" destOrd="0" presId="urn:microsoft.com/office/officeart/2005/8/layout/hProcess7"/>
    <dgm:cxn modelId="{8AE14E5D-6C94-4B12-99C4-08127E3A8808}" type="presParOf" srcId="{C40A61DC-1FEC-48F5-8019-A2E0C44CCF0D}" destId="{3360448E-F0D6-4EF4-8221-37F61C8DE70E}" srcOrd="2" destOrd="0" presId="urn:microsoft.com/office/officeart/2005/8/layout/hProcess7"/>
    <dgm:cxn modelId="{6B839202-8498-4A94-BC96-F8CE9BA161EE}" type="presParOf" srcId="{C47F5434-1052-482E-A5B3-ED8F300463FA}" destId="{54E9EA32-1F1A-4F4E-947B-AFE0C06335DA}" srcOrd="5" destOrd="0" presId="urn:microsoft.com/office/officeart/2005/8/layout/hProcess7"/>
    <dgm:cxn modelId="{8BF6FDC7-FC46-4BF1-B4B1-07DB9F5D2042}" type="presParOf" srcId="{C47F5434-1052-482E-A5B3-ED8F300463FA}" destId="{D6F13506-DDF2-42CF-B472-FDDD77252E5A}" srcOrd="6" destOrd="0" presId="urn:microsoft.com/office/officeart/2005/8/layout/hProcess7"/>
    <dgm:cxn modelId="{E191B27F-3D74-4E54-9A7B-64E088CE54AF}" type="presParOf" srcId="{D6F13506-DDF2-42CF-B472-FDDD77252E5A}" destId="{4C5D1A2F-11D0-4360-A67D-5B29AD1C8DB8}" srcOrd="0" destOrd="0" presId="urn:microsoft.com/office/officeart/2005/8/layout/hProcess7"/>
    <dgm:cxn modelId="{38531FB7-B061-49E7-BB18-999C4DCE7C1A}" type="presParOf" srcId="{D6F13506-DDF2-42CF-B472-FDDD77252E5A}" destId="{3A0CF59A-9398-4710-9FF6-D59594C19229}" srcOrd="1" destOrd="0" presId="urn:microsoft.com/office/officeart/2005/8/layout/hProcess7"/>
    <dgm:cxn modelId="{B1AADD19-13B4-4779-8BC1-0EA25F0339E1}" type="presParOf" srcId="{D6F13506-DDF2-42CF-B472-FDDD77252E5A}" destId="{46BEA22B-048A-4411-973B-3CBA35322E07}" srcOrd="2" destOrd="0" presId="urn:microsoft.com/office/officeart/2005/8/layout/hProcess7"/>
    <dgm:cxn modelId="{8E66265B-0FFD-4C27-8624-BE66525E302C}" type="presParOf" srcId="{C47F5434-1052-482E-A5B3-ED8F300463FA}" destId="{01F7CD9A-F0FF-470B-B3CD-777D5C119C34}" srcOrd="7" destOrd="0" presId="urn:microsoft.com/office/officeart/2005/8/layout/hProcess7"/>
    <dgm:cxn modelId="{EF518BB6-439E-45DE-94FE-204D472595FF}" type="presParOf" srcId="{C47F5434-1052-482E-A5B3-ED8F300463FA}" destId="{1ED4303D-315A-4CAB-9A43-DBD72C949356}" srcOrd="8" destOrd="0" presId="urn:microsoft.com/office/officeart/2005/8/layout/hProcess7"/>
    <dgm:cxn modelId="{2B803783-6CC4-4E72-B3D3-007429DF4610}" type="presParOf" srcId="{1ED4303D-315A-4CAB-9A43-DBD72C949356}" destId="{7C1A12C7-30EB-4161-9394-3111D0C42ED2}" srcOrd="0" destOrd="0" presId="urn:microsoft.com/office/officeart/2005/8/layout/hProcess7"/>
    <dgm:cxn modelId="{DB191787-AD85-4C1A-B5F8-7C756E82FBEE}" type="presParOf" srcId="{1ED4303D-315A-4CAB-9A43-DBD72C949356}" destId="{A5F92F10-0763-438B-8BB4-9BB9B19A0E1F}" srcOrd="1" destOrd="0" presId="urn:microsoft.com/office/officeart/2005/8/layout/hProcess7"/>
    <dgm:cxn modelId="{23B7C220-082D-4467-B0B5-6396938DCD71}" type="presParOf" srcId="{1ED4303D-315A-4CAB-9A43-DBD72C949356}" destId="{0EC6CB54-58BD-4CE0-A5CA-D9B43F5BE6E3}" srcOrd="2" destOrd="0" presId="urn:microsoft.com/office/officeart/2005/8/layout/hProcess7"/>
    <dgm:cxn modelId="{203BA2A1-4D34-46B6-B1DD-B6A4EECEA966}" type="presParOf" srcId="{C47F5434-1052-482E-A5B3-ED8F300463FA}" destId="{8B243F3B-C4D0-43FA-A329-43C4C471177B}" srcOrd="9" destOrd="0" presId="urn:microsoft.com/office/officeart/2005/8/layout/hProcess7"/>
    <dgm:cxn modelId="{39AC2EDE-D371-4014-A9C8-60262139AFCC}" type="presParOf" srcId="{C47F5434-1052-482E-A5B3-ED8F300463FA}" destId="{D7AA44BA-46EA-4E22-B917-3E48E9F50A35}" srcOrd="10" destOrd="0" presId="urn:microsoft.com/office/officeart/2005/8/layout/hProcess7"/>
    <dgm:cxn modelId="{3775D969-F191-43C4-B69D-111C6A5BEF43}" type="presParOf" srcId="{D7AA44BA-46EA-4E22-B917-3E48E9F50A35}" destId="{E5050517-0B7F-4C72-A3F4-EB9E9154EDD3}" srcOrd="0" destOrd="0" presId="urn:microsoft.com/office/officeart/2005/8/layout/hProcess7"/>
    <dgm:cxn modelId="{DEB323EB-7647-49DA-BE09-26C735FEDB73}" type="presParOf" srcId="{D7AA44BA-46EA-4E22-B917-3E48E9F50A35}" destId="{EB15DB69-296B-4642-8EA7-DAEC1DC22FE8}" srcOrd="1" destOrd="0" presId="urn:microsoft.com/office/officeart/2005/8/layout/hProcess7"/>
    <dgm:cxn modelId="{E31BF68A-6BA0-43E3-B26D-9F3CC9418CA9}" type="presParOf" srcId="{D7AA44BA-46EA-4E22-B917-3E48E9F50A35}" destId="{DBE156E0-521E-4AEC-8A9A-F5672B4348AD}" srcOrd="2" destOrd="0" presId="urn:microsoft.com/office/officeart/2005/8/layout/hProcess7"/>
    <dgm:cxn modelId="{B15898FE-F888-4F94-8971-69B2611DA596}" type="presParOf" srcId="{C47F5434-1052-482E-A5B3-ED8F300463FA}" destId="{B224BFD8-8E7A-471D-BBD1-FC2E26BBA145}" srcOrd="11" destOrd="0" presId="urn:microsoft.com/office/officeart/2005/8/layout/hProcess7"/>
    <dgm:cxn modelId="{79BF2F4D-9534-4AC7-B56F-3B5D2D396BA9}" type="presParOf" srcId="{C47F5434-1052-482E-A5B3-ED8F300463FA}" destId="{8EE1C349-70FE-410F-99D8-2013925B908C}" srcOrd="12" destOrd="0" presId="urn:microsoft.com/office/officeart/2005/8/layout/hProcess7"/>
    <dgm:cxn modelId="{1896B4CB-85F7-4114-B9E3-DE78A944C4AD}" type="presParOf" srcId="{8EE1C349-70FE-410F-99D8-2013925B908C}" destId="{18B22B99-7A00-481B-B390-AB85F8FD67AB}" srcOrd="0" destOrd="0" presId="urn:microsoft.com/office/officeart/2005/8/layout/hProcess7"/>
    <dgm:cxn modelId="{BC2371ED-D82A-4C4B-AF81-F9ABB3C0FF32}" type="presParOf" srcId="{8EE1C349-70FE-410F-99D8-2013925B908C}" destId="{D30130D7-172E-474E-A900-F7A5AF3594F2}" srcOrd="1" destOrd="0" presId="urn:microsoft.com/office/officeart/2005/8/layout/hProcess7"/>
    <dgm:cxn modelId="{A92EE4E0-5209-49AF-A3F3-913226E5F8EC}" type="presParOf" srcId="{8EE1C349-70FE-410F-99D8-2013925B908C}" destId="{2A9C79B3-59F6-461D-8BC4-30BB67B44476}"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D55DEC-4D9D-4DF8-90E9-729F70A7F80E}" type="doc">
      <dgm:prSet loTypeId="urn:microsoft.com/office/officeart/2005/8/layout/hProcess7" loCatId="process" qsTypeId="urn:microsoft.com/office/officeart/2005/8/quickstyle/simple1" qsCatId="simple" csTypeId="urn:microsoft.com/office/officeart/2005/8/colors/accent1_2" csCatId="accent1" phldr="1"/>
      <dgm:spPr/>
      <dgm:t>
        <a:bodyPr/>
        <a:lstStyle/>
        <a:p>
          <a:endParaRPr lang="en-IN"/>
        </a:p>
      </dgm:t>
    </dgm:pt>
    <dgm:pt modelId="{F60A03AF-768B-44B0-B2AC-0C7117FEC8E5}">
      <dgm:prSet phldrT="[Text]">
        <dgm:style>
          <a:lnRef idx="2">
            <a:schemeClr val="accent5"/>
          </a:lnRef>
          <a:fillRef idx="1">
            <a:schemeClr val="lt1"/>
          </a:fillRef>
          <a:effectRef idx="0">
            <a:schemeClr val="accent5"/>
          </a:effectRef>
          <a:fontRef idx="minor">
            <a:schemeClr val="dk1"/>
          </a:fontRef>
        </dgm:style>
      </dgm:prSet>
      <dgm:spPr/>
      <dgm:t>
        <a:bodyPr/>
        <a:lstStyle/>
        <a:p>
          <a:r>
            <a:rPr lang="en-US" dirty="0">
              <a:solidFill>
                <a:schemeClr val="tx1"/>
              </a:solidFill>
            </a:rPr>
            <a:t>USER ITEM INTERACTION</a:t>
          </a:r>
          <a:endParaRPr lang="en-IN" dirty="0">
            <a:solidFill>
              <a:schemeClr val="tx1"/>
            </a:solidFill>
          </a:endParaRPr>
        </a:p>
      </dgm:t>
    </dgm:pt>
    <dgm:pt modelId="{B5A662DE-828A-4D71-97D9-B870420D6136}" type="parTrans" cxnId="{5A9B2AF5-BCB0-48D4-8F81-C0B2DF8B33BD}">
      <dgm:prSet/>
      <dgm:spPr/>
      <dgm:t>
        <a:bodyPr/>
        <a:lstStyle/>
        <a:p>
          <a:endParaRPr lang="en-IN"/>
        </a:p>
      </dgm:t>
    </dgm:pt>
    <dgm:pt modelId="{F4A531BF-F54D-4C98-8193-EB9944F3ACF8}" type="sibTrans" cxnId="{5A9B2AF5-BCB0-48D4-8F81-C0B2DF8B33BD}">
      <dgm:prSet/>
      <dgm:spPr/>
      <dgm:t>
        <a:bodyPr/>
        <a:lstStyle/>
        <a:p>
          <a:endParaRPr lang="en-IN"/>
        </a:p>
      </dgm:t>
    </dgm:pt>
    <dgm:pt modelId="{A85D8BE9-651F-401A-B29B-E35FA78045F7}">
      <dgm:prSet phldrT="[Text]" custT="1">
        <dgm:style>
          <a:lnRef idx="2">
            <a:schemeClr val="accent5"/>
          </a:lnRef>
          <a:fillRef idx="1">
            <a:schemeClr val="lt1"/>
          </a:fillRef>
          <a:effectRef idx="0">
            <a:schemeClr val="accent5"/>
          </a:effectRef>
          <a:fontRef idx="minor">
            <a:schemeClr val="dk1"/>
          </a:fontRef>
        </dgm:style>
      </dgm:prSet>
      <dgm:spPr/>
      <dgm:t>
        <a:bodyPr/>
        <a:lstStyle/>
        <a:p>
          <a:pPr>
            <a:buFont typeface="Arial" panose="020B0604020202020204" pitchFamily="34" charset="0"/>
            <a:buChar char="•"/>
          </a:pPr>
          <a:r>
            <a:rPr lang="en-US" sz="2000" dirty="0">
              <a:solidFill>
                <a:schemeClr val="tx1"/>
              </a:solidFill>
            </a:rPr>
            <a:t>Each interaction, such as a rating, view, or like, is recorded and used to understand user preferences</a:t>
          </a:r>
          <a:endParaRPr lang="en-IN" sz="2000" dirty="0">
            <a:solidFill>
              <a:schemeClr val="tx1"/>
            </a:solidFill>
          </a:endParaRPr>
        </a:p>
      </dgm:t>
    </dgm:pt>
    <dgm:pt modelId="{4F83A4C8-78A9-47A6-95A9-A1D1E77B3F19}" type="parTrans" cxnId="{6440260A-590C-42A2-80C7-EDF18E36B90C}">
      <dgm:prSet/>
      <dgm:spPr/>
      <dgm:t>
        <a:bodyPr/>
        <a:lstStyle/>
        <a:p>
          <a:endParaRPr lang="en-IN"/>
        </a:p>
      </dgm:t>
    </dgm:pt>
    <dgm:pt modelId="{3F92C791-B8B2-4218-9A21-220559206C87}" type="sibTrans" cxnId="{6440260A-590C-42A2-80C7-EDF18E36B90C}">
      <dgm:prSet/>
      <dgm:spPr/>
      <dgm:t>
        <a:bodyPr/>
        <a:lstStyle/>
        <a:p>
          <a:endParaRPr lang="en-IN"/>
        </a:p>
      </dgm:t>
    </dgm:pt>
    <dgm:pt modelId="{1704B34C-7430-4BA0-8A76-A1C4A5AD5DB8}">
      <dgm:prSet phldrT="[Text]">
        <dgm:style>
          <a:lnRef idx="2">
            <a:schemeClr val="accent5"/>
          </a:lnRef>
          <a:fillRef idx="1">
            <a:schemeClr val="lt1"/>
          </a:fillRef>
          <a:effectRef idx="0">
            <a:schemeClr val="accent5"/>
          </a:effectRef>
          <a:fontRef idx="minor">
            <a:schemeClr val="dk1"/>
          </a:fontRef>
        </dgm:style>
      </dgm:prSet>
      <dgm:spPr/>
      <dgm:t>
        <a:bodyPr/>
        <a:lstStyle/>
        <a:p>
          <a:r>
            <a:rPr lang="en-IN" dirty="0">
              <a:solidFill>
                <a:schemeClr val="tx1"/>
              </a:solidFill>
            </a:rPr>
            <a:t>USER SIMILARITY</a:t>
          </a:r>
        </a:p>
      </dgm:t>
    </dgm:pt>
    <dgm:pt modelId="{A359C48E-A3BD-4EFF-848C-5B10BAF52503}" type="parTrans" cxnId="{B1BEA520-CC23-4668-BA39-4A1C43765B8B}">
      <dgm:prSet/>
      <dgm:spPr/>
      <dgm:t>
        <a:bodyPr/>
        <a:lstStyle/>
        <a:p>
          <a:endParaRPr lang="en-IN"/>
        </a:p>
      </dgm:t>
    </dgm:pt>
    <dgm:pt modelId="{1A85471F-6B66-4D67-A8F6-B0C60A5F985B}" type="sibTrans" cxnId="{B1BEA520-CC23-4668-BA39-4A1C43765B8B}">
      <dgm:prSet/>
      <dgm:spPr/>
      <dgm:t>
        <a:bodyPr/>
        <a:lstStyle/>
        <a:p>
          <a:endParaRPr lang="en-IN"/>
        </a:p>
      </dgm:t>
    </dgm:pt>
    <dgm:pt modelId="{9DB4B963-1AB9-45FE-8A5C-FD4C60542EC5}">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2000" dirty="0">
              <a:solidFill>
                <a:sysClr val="windowText" lastClr="000000"/>
              </a:solidFill>
            </a:rPr>
            <a:t>The system identifies users who have similar preferences based on their past interactions.</a:t>
          </a:r>
          <a:endParaRPr lang="en-IN" sz="2000" dirty="0">
            <a:solidFill>
              <a:sysClr val="windowText" lastClr="000000"/>
            </a:solidFill>
          </a:endParaRPr>
        </a:p>
      </dgm:t>
    </dgm:pt>
    <dgm:pt modelId="{4459B445-23B6-461F-BA95-4570532633D4}" type="parTrans" cxnId="{D5D673BD-D8A6-4F46-9809-409EBF63E468}">
      <dgm:prSet/>
      <dgm:spPr/>
      <dgm:t>
        <a:bodyPr/>
        <a:lstStyle/>
        <a:p>
          <a:endParaRPr lang="en-IN"/>
        </a:p>
      </dgm:t>
    </dgm:pt>
    <dgm:pt modelId="{9F05FF1C-1343-437D-98A2-512D462F8EED}" type="sibTrans" cxnId="{D5D673BD-D8A6-4F46-9809-409EBF63E468}">
      <dgm:prSet/>
      <dgm:spPr/>
      <dgm:t>
        <a:bodyPr/>
        <a:lstStyle/>
        <a:p>
          <a:endParaRPr lang="en-IN"/>
        </a:p>
      </dgm:t>
    </dgm:pt>
    <dgm:pt modelId="{8110DB9E-BF0C-44A3-8A97-B945255F0185}">
      <dgm:prSet phldrT="[Text]">
        <dgm:style>
          <a:lnRef idx="2">
            <a:schemeClr val="accent5"/>
          </a:lnRef>
          <a:fillRef idx="1">
            <a:schemeClr val="lt1"/>
          </a:fillRef>
          <a:effectRef idx="0">
            <a:schemeClr val="accent5"/>
          </a:effectRef>
          <a:fontRef idx="minor">
            <a:schemeClr val="dk1"/>
          </a:fontRef>
        </dgm:style>
      </dgm:prSet>
      <dgm:spPr/>
      <dgm:t>
        <a:bodyPr/>
        <a:lstStyle/>
        <a:p>
          <a:r>
            <a:rPr lang="en-IN" dirty="0">
              <a:solidFill>
                <a:schemeClr val="tx1"/>
              </a:solidFill>
            </a:rPr>
            <a:t>Recommendation </a:t>
          </a:r>
        </a:p>
      </dgm:t>
    </dgm:pt>
    <dgm:pt modelId="{8D1E87EB-A126-4EEE-95CF-6B5DD7FCFBFB}" type="sibTrans" cxnId="{EC3ED88B-A28C-4665-9699-FBF818D8E62B}">
      <dgm:prSet/>
      <dgm:spPr/>
      <dgm:t>
        <a:bodyPr/>
        <a:lstStyle/>
        <a:p>
          <a:endParaRPr lang="en-IN"/>
        </a:p>
      </dgm:t>
    </dgm:pt>
    <dgm:pt modelId="{A5543051-45BB-4C57-A695-6E27C4F98FAB}" type="parTrans" cxnId="{EC3ED88B-A28C-4665-9699-FBF818D8E62B}">
      <dgm:prSet/>
      <dgm:spPr/>
      <dgm:t>
        <a:bodyPr/>
        <a:lstStyle/>
        <a:p>
          <a:endParaRPr lang="en-IN"/>
        </a:p>
      </dgm:t>
    </dgm:pt>
    <dgm:pt modelId="{809CE3B5-3587-44B4-A001-0F838367CE6E}">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2000" dirty="0">
              <a:solidFill>
                <a:schemeClr val="tx1"/>
              </a:solidFill>
            </a:rPr>
            <a:t>The system recommends items that similar users have liked but that the current user has not yet interacted with</a:t>
          </a:r>
          <a:endParaRPr lang="en-IN" sz="2000" dirty="0">
            <a:solidFill>
              <a:schemeClr val="tx1"/>
            </a:solidFill>
          </a:endParaRPr>
        </a:p>
      </dgm:t>
    </dgm:pt>
    <dgm:pt modelId="{D6C3D706-2DF8-4FE6-9BF9-66D734BC7739}" type="parTrans" cxnId="{CAC1560D-5A36-4B33-9BEE-1153EEC80FA1}">
      <dgm:prSet/>
      <dgm:spPr/>
      <dgm:t>
        <a:bodyPr/>
        <a:lstStyle/>
        <a:p>
          <a:endParaRPr lang="en-IN"/>
        </a:p>
      </dgm:t>
    </dgm:pt>
    <dgm:pt modelId="{4C2C49F5-151F-4693-8E90-795F1B07C81E}" type="sibTrans" cxnId="{CAC1560D-5A36-4B33-9BEE-1153EEC80FA1}">
      <dgm:prSet/>
      <dgm:spPr/>
      <dgm:t>
        <a:bodyPr/>
        <a:lstStyle/>
        <a:p>
          <a:endParaRPr lang="en-IN"/>
        </a:p>
      </dgm:t>
    </dgm:pt>
    <dgm:pt modelId="{C47F5434-1052-482E-A5B3-ED8F300463FA}" type="pres">
      <dgm:prSet presAssocID="{C4D55DEC-4D9D-4DF8-90E9-729F70A7F80E}" presName="Name0" presStyleCnt="0">
        <dgm:presLayoutVars>
          <dgm:dir/>
          <dgm:animLvl val="lvl"/>
          <dgm:resizeHandles val="exact"/>
        </dgm:presLayoutVars>
      </dgm:prSet>
      <dgm:spPr/>
    </dgm:pt>
    <dgm:pt modelId="{5F1342DA-18F6-4D3E-B690-FF6E950CD5AE}" type="pres">
      <dgm:prSet presAssocID="{F60A03AF-768B-44B0-B2AC-0C7117FEC8E5}" presName="compositeNode" presStyleCnt="0">
        <dgm:presLayoutVars>
          <dgm:bulletEnabled val="1"/>
        </dgm:presLayoutVars>
      </dgm:prSet>
      <dgm:spPr/>
    </dgm:pt>
    <dgm:pt modelId="{96FE00A6-1DE8-41BC-A713-97046B86F0B4}" type="pres">
      <dgm:prSet presAssocID="{F60A03AF-768B-44B0-B2AC-0C7117FEC8E5}" presName="bgRect" presStyleLbl="node1" presStyleIdx="0" presStyleCnt="3"/>
      <dgm:spPr/>
    </dgm:pt>
    <dgm:pt modelId="{A5EA914D-4262-46DB-9D22-0B5974BC2CEB}" type="pres">
      <dgm:prSet presAssocID="{F60A03AF-768B-44B0-B2AC-0C7117FEC8E5}" presName="parentNode" presStyleLbl="node1" presStyleIdx="0" presStyleCnt="3">
        <dgm:presLayoutVars>
          <dgm:chMax val="0"/>
          <dgm:bulletEnabled val="1"/>
        </dgm:presLayoutVars>
      </dgm:prSet>
      <dgm:spPr/>
    </dgm:pt>
    <dgm:pt modelId="{FDDC86FB-4C54-481C-A6AE-7B08785EEEC4}" type="pres">
      <dgm:prSet presAssocID="{F60A03AF-768B-44B0-B2AC-0C7117FEC8E5}" presName="childNode" presStyleLbl="node1" presStyleIdx="0" presStyleCnt="3">
        <dgm:presLayoutVars>
          <dgm:bulletEnabled val="1"/>
        </dgm:presLayoutVars>
      </dgm:prSet>
      <dgm:spPr/>
    </dgm:pt>
    <dgm:pt modelId="{99CA4C25-0FD8-4282-8FFE-9AE91682EDA7}" type="pres">
      <dgm:prSet presAssocID="{F4A531BF-F54D-4C98-8193-EB9944F3ACF8}" presName="hSp" presStyleCnt="0"/>
      <dgm:spPr/>
    </dgm:pt>
    <dgm:pt modelId="{40C25DE5-2108-461D-82C6-1D4BE500F173}" type="pres">
      <dgm:prSet presAssocID="{F4A531BF-F54D-4C98-8193-EB9944F3ACF8}" presName="vProcSp" presStyleCnt="0"/>
      <dgm:spPr/>
    </dgm:pt>
    <dgm:pt modelId="{D680B606-6706-4519-985A-E8BE4D6B6D95}" type="pres">
      <dgm:prSet presAssocID="{F4A531BF-F54D-4C98-8193-EB9944F3ACF8}" presName="vSp1" presStyleCnt="0"/>
      <dgm:spPr/>
    </dgm:pt>
    <dgm:pt modelId="{E33B65F0-55DB-4F0E-BAF4-4F6F5AD9DBB2}" type="pres">
      <dgm:prSet presAssocID="{F4A531BF-F54D-4C98-8193-EB9944F3ACF8}" presName="simulatedConn" presStyleLbl="solidFgAcc1" presStyleIdx="0" presStyleCnt="2">
        <dgm:style>
          <a:lnRef idx="2">
            <a:schemeClr val="accent5"/>
          </a:lnRef>
          <a:fillRef idx="1">
            <a:schemeClr val="lt1"/>
          </a:fillRef>
          <a:effectRef idx="0">
            <a:schemeClr val="accent5"/>
          </a:effectRef>
          <a:fontRef idx="minor">
            <a:schemeClr val="dk1"/>
          </a:fontRef>
        </dgm:style>
      </dgm:prSet>
      <dgm:spPr>
        <a:ln/>
      </dgm:spPr>
    </dgm:pt>
    <dgm:pt modelId="{B24A4EC8-EE2B-4D85-8EA0-2C1627C46DD9}" type="pres">
      <dgm:prSet presAssocID="{F4A531BF-F54D-4C98-8193-EB9944F3ACF8}" presName="vSp2" presStyleCnt="0"/>
      <dgm:spPr/>
    </dgm:pt>
    <dgm:pt modelId="{E6444547-F7E5-4F83-84F4-58DCEAB67AF0}" type="pres">
      <dgm:prSet presAssocID="{F4A531BF-F54D-4C98-8193-EB9944F3ACF8}" presName="sibTrans" presStyleCnt="0"/>
      <dgm:spPr/>
    </dgm:pt>
    <dgm:pt modelId="{C40A61DC-1FEC-48F5-8019-A2E0C44CCF0D}" type="pres">
      <dgm:prSet presAssocID="{1704B34C-7430-4BA0-8A76-A1C4A5AD5DB8}" presName="compositeNode" presStyleCnt="0">
        <dgm:presLayoutVars>
          <dgm:bulletEnabled val="1"/>
        </dgm:presLayoutVars>
      </dgm:prSet>
      <dgm:spPr/>
    </dgm:pt>
    <dgm:pt modelId="{25B9572F-1D3A-4C3B-9D9E-8A0390904A61}" type="pres">
      <dgm:prSet presAssocID="{1704B34C-7430-4BA0-8A76-A1C4A5AD5DB8}" presName="bgRect" presStyleLbl="node1" presStyleIdx="1" presStyleCnt="3"/>
      <dgm:spPr/>
    </dgm:pt>
    <dgm:pt modelId="{BFCEB993-148F-4F4F-9A3E-A26A7CECE8A5}" type="pres">
      <dgm:prSet presAssocID="{1704B34C-7430-4BA0-8A76-A1C4A5AD5DB8}" presName="parentNode" presStyleLbl="node1" presStyleIdx="1" presStyleCnt="3">
        <dgm:presLayoutVars>
          <dgm:chMax val="0"/>
          <dgm:bulletEnabled val="1"/>
        </dgm:presLayoutVars>
      </dgm:prSet>
      <dgm:spPr/>
    </dgm:pt>
    <dgm:pt modelId="{3360448E-F0D6-4EF4-8221-37F61C8DE70E}" type="pres">
      <dgm:prSet presAssocID="{1704B34C-7430-4BA0-8A76-A1C4A5AD5DB8}" presName="childNode" presStyleLbl="node1" presStyleIdx="1" presStyleCnt="3">
        <dgm:presLayoutVars>
          <dgm:bulletEnabled val="1"/>
        </dgm:presLayoutVars>
      </dgm:prSet>
      <dgm:spPr/>
    </dgm:pt>
    <dgm:pt modelId="{54E9EA32-1F1A-4F4E-947B-AFE0C06335DA}" type="pres">
      <dgm:prSet presAssocID="{1A85471F-6B66-4D67-A8F6-B0C60A5F985B}" presName="hSp" presStyleCnt="0"/>
      <dgm:spPr/>
    </dgm:pt>
    <dgm:pt modelId="{D6F13506-DDF2-42CF-B472-FDDD77252E5A}" type="pres">
      <dgm:prSet presAssocID="{1A85471F-6B66-4D67-A8F6-B0C60A5F985B}" presName="vProcSp" presStyleCnt="0"/>
      <dgm:spPr/>
    </dgm:pt>
    <dgm:pt modelId="{4C5D1A2F-11D0-4360-A67D-5B29AD1C8DB8}" type="pres">
      <dgm:prSet presAssocID="{1A85471F-6B66-4D67-A8F6-B0C60A5F985B}" presName="vSp1" presStyleCnt="0"/>
      <dgm:spPr/>
    </dgm:pt>
    <dgm:pt modelId="{3A0CF59A-9398-4710-9FF6-D59594C19229}" type="pres">
      <dgm:prSet presAssocID="{1A85471F-6B66-4D67-A8F6-B0C60A5F985B}" presName="simulatedConn" presStyleLbl="solidFgAcc1" presStyleIdx="1" presStyleCnt="2">
        <dgm:style>
          <a:lnRef idx="2">
            <a:schemeClr val="accent5"/>
          </a:lnRef>
          <a:fillRef idx="1">
            <a:schemeClr val="lt1"/>
          </a:fillRef>
          <a:effectRef idx="0">
            <a:schemeClr val="accent5"/>
          </a:effectRef>
          <a:fontRef idx="minor">
            <a:schemeClr val="dk1"/>
          </a:fontRef>
        </dgm:style>
      </dgm:prSet>
      <dgm:spPr>
        <a:ln/>
      </dgm:spPr>
    </dgm:pt>
    <dgm:pt modelId="{46BEA22B-048A-4411-973B-3CBA35322E07}" type="pres">
      <dgm:prSet presAssocID="{1A85471F-6B66-4D67-A8F6-B0C60A5F985B}" presName="vSp2" presStyleCnt="0"/>
      <dgm:spPr/>
    </dgm:pt>
    <dgm:pt modelId="{01F7CD9A-F0FF-470B-B3CD-777D5C119C34}" type="pres">
      <dgm:prSet presAssocID="{1A85471F-6B66-4D67-A8F6-B0C60A5F985B}" presName="sibTrans" presStyleCnt="0"/>
      <dgm:spPr/>
    </dgm:pt>
    <dgm:pt modelId="{1ED4303D-315A-4CAB-9A43-DBD72C949356}" type="pres">
      <dgm:prSet presAssocID="{8110DB9E-BF0C-44A3-8A97-B945255F0185}" presName="compositeNode" presStyleCnt="0">
        <dgm:presLayoutVars>
          <dgm:bulletEnabled val="1"/>
        </dgm:presLayoutVars>
      </dgm:prSet>
      <dgm:spPr/>
    </dgm:pt>
    <dgm:pt modelId="{7C1A12C7-30EB-4161-9394-3111D0C42ED2}" type="pres">
      <dgm:prSet presAssocID="{8110DB9E-BF0C-44A3-8A97-B945255F0185}" presName="bgRect" presStyleLbl="node1" presStyleIdx="2" presStyleCnt="3"/>
      <dgm:spPr/>
    </dgm:pt>
    <dgm:pt modelId="{A5F92F10-0763-438B-8BB4-9BB9B19A0E1F}" type="pres">
      <dgm:prSet presAssocID="{8110DB9E-BF0C-44A3-8A97-B945255F0185}" presName="parentNode" presStyleLbl="node1" presStyleIdx="2" presStyleCnt="3">
        <dgm:presLayoutVars>
          <dgm:chMax val="0"/>
          <dgm:bulletEnabled val="1"/>
        </dgm:presLayoutVars>
      </dgm:prSet>
      <dgm:spPr/>
    </dgm:pt>
    <dgm:pt modelId="{3A85A23E-2B69-43FF-90EC-ADB0DC4820EA}" type="pres">
      <dgm:prSet presAssocID="{8110DB9E-BF0C-44A3-8A97-B945255F0185}" presName="childNode" presStyleLbl="node1" presStyleIdx="2" presStyleCnt="3">
        <dgm:presLayoutVars>
          <dgm:bulletEnabled val="1"/>
        </dgm:presLayoutVars>
      </dgm:prSet>
      <dgm:spPr/>
    </dgm:pt>
  </dgm:ptLst>
  <dgm:cxnLst>
    <dgm:cxn modelId="{6440260A-590C-42A2-80C7-EDF18E36B90C}" srcId="{F60A03AF-768B-44B0-B2AC-0C7117FEC8E5}" destId="{A85D8BE9-651F-401A-B29B-E35FA78045F7}" srcOrd="0" destOrd="0" parTransId="{4F83A4C8-78A9-47A6-95A9-A1D1E77B3F19}" sibTransId="{3F92C791-B8B2-4218-9A21-220559206C87}"/>
    <dgm:cxn modelId="{CAC1560D-5A36-4B33-9BEE-1153EEC80FA1}" srcId="{8110DB9E-BF0C-44A3-8A97-B945255F0185}" destId="{809CE3B5-3587-44B4-A001-0F838367CE6E}" srcOrd="0" destOrd="0" parTransId="{D6C3D706-2DF8-4FE6-9BF9-66D734BC7739}" sibTransId="{4C2C49F5-151F-4693-8E90-795F1B07C81E}"/>
    <dgm:cxn modelId="{B1BEA520-CC23-4668-BA39-4A1C43765B8B}" srcId="{C4D55DEC-4D9D-4DF8-90E9-729F70A7F80E}" destId="{1704B34C-7430-4BA0-8A76-A1C4A5AD5DB8}" srcOrd="1" destOrd="0" parTransId="{A359C48E-A3BD-4EFF-848C-5B10BAF52503}" sibTransId="{1A85471F-6B66-4D67-A8F6-B0C60A5F985B}"/>
    <dgm:cxn modelId="{4C27965C-113B-4383-AAE8-8BE13889A6F3}" type="presOf" srcId="{809CE3B5-3587-44B4-A001-0F838367CE6E}" destId="{3A85A23E-2B69-43FF-90EC-ADB0DC4820EA}" srcOrd="0" destOrd="0" presId="urn:microsoft.com/office/officeart/2005/8/layout/hProcess7"/>
    <dgm:cxn modelId="{6593174B-FF77-4AB8-B51C-37548508D260}" type="presOf" srcId="{8110DB9E-BF0C-44A3-8A97-B945255F0185}" destId="{7C1A12C7-30EB-4161-9394-3111D0C42ED2}" srcOrd="0" destOrd="0" presId="urn:microsoft.com/office/officeart/2005/8/layout/hProcess7"/>
    <dgm:cxn modelId="{AE246F87-86DF-43B6-98F7-4A680CBC4564}" type="presOf" srcId="{9DB4B963-1AB9-45FE-8A5C-FD4C60542EC5}" destId="{3360448E-F0D6-4EF4-8221-37F61C8DE70E}" srcOrd="0" destOrd="0" presId="urn:microsoft.com/office/officeart/2005/8/layout/hProcess7"/>
    <dgm:cxn modelId="{EC3ED88B-A28C-4665-9699-FBF818D8E62B}" srcId="{C4D55DEC-4D9D-4DF8-90E9-729F70A7F80E}" destId="{8110DB9E-BF0C-44A3-8A97-B945255F0185}" srcOrd="2" destOrd="0" parTransId="{A5543051-45BB-4C57-A695-6E27C4F98FAB}" sibTransId="{8D1E87EB-A126-4EEE-95CF-6B5DD7FCFBFB}"/>
    <dgm:cxn modelId="{0F9DAE8F-5A20-432E-9E10-7F4C933489FB}" type="presOf" srcId="{A85D8BE9-651F-401A-B29B-E35FA78045F7}" destId="{FDDC86FB-4C54-481C-A6AE-7B08785EEEC4}" srcOrd="0" destOrd="0" presId="urn:microsoft.com/office/officeart/2005/8/layout/hProcess7"/>
    <dgm:cxn modelId="{35A10D9B-4FC4-4DDE-913E-07D016F74BFB}" type="presOf" srcId="{1704B34C-7430-4BA0-8A76-A1C4A5AD5DB8}" destId="{BFCEB993-148F-4F4F-9A3E-A26A7CECE8A5}" srcOrd="1" destOrd="0" presId="urn:microsoft.com/office/officeart/2005/8/layout/hProcess7"/>
    <dgm:cxn modelId="{E0436F9C-62D3-4F0A-9782-D3813FE5FB56}" type="presOf" srcId="{F60A03AF-768B-44B0-B2AC-0C7117FEC8E5}" destId="{A5EA914D-4262-46DB-9D22-0B5974BC2CEB}" srcOrd="1" destOrd="0" presId="urn:microsoft.com/office/officeart/2005/8/layout/hProcess7"/>
    <dgm:cxn modelId="{C3F873AC-F753-4BE1-A40B-CA47E1C88E5A}" type="presOf" srcId="{F60A03AF-768B-44B0-B2AC-0C7117FEC8E5}" destId="{96FE00A6-1DE8-41BC-A713-97046B86F0B4}" srcOrd="0" destOrd="0" presId="urn:microsoft.com/office/officeart/2005/8/layout/hProcess7"/>
    <dgm:cxn modelId="{FA35BAB8-BE1D-4E88-9035-DA43A2AB24C4}" type="presOf" srcId="{8110DB9E-BF0C-44A3-8A97-B945255F0185}" destId="{A5F92F10-0763-438B-8BB4-9BB9B19A0E1F}" srcOrd="1" destOrd="0" presId="urn:microsoft.com/office/officeart/2005/8/layout/hProcess7"/>
    <dgm:cxn modelId="{D5D673BD-D8A6-4F46-9809-409EBF63E468}" srcId="{1704B34C-7430-4BA0-8A76-A1C4A5AD5DB8}" destId="{9DB4B963-1AB9-45FE-8A5C-FD4C60542EC5}" srcOrd="0" destOrd="0" parTransId="{4459B445-23B6-461F-BA95-4570532633D4}" sibTransId="{9F05FF1C-1343-437D-98A2-512D462F8EED}"/>
    <dgm:cxn modelId="{62838FC9-0EF0-49C3-B57E-391194C8134C}" type="presOf" srcId="{1704B34C-7430-4BA0-8A76-A1C4A5AD5DB8}" destId="{25B9572F-1D3A-4C3B-9D9E-8A0390904A61}" srcOrd="0" destOrd="0" presId="urn:microsoft.com/office/officeart/2005/8/layout/hProcess7"/>
    <dgm:cxn modelId="{3D7796DB-6440-483E-8BD2-10248CA19639}" type="presOf" srcId="{C4D55DEC-4D9D-4DF8-90E9-729F70A7F80E}" destId="{C47F5434-1052-482E-A5B3-ED8F300463FA}" srcOrd="0" destOrd="0" presId="urn:microsoft.com/office/officeart/2005/8/layout/hProcess7"/>
    <dgm:cxn modelId="{5A9B2AF5-BCB0-48D4-8F81-C0B2DF8B33BD}" srcId="{C4D55DEC-4D9D-4DF8-90E9-729F70A7F80E}" destId="{F60A03AF-768B-44B0-B2AC-0C7117FEC8E5}" srcOrd="0" destOrd="0" parTransId="{B5A662DE-828A-4D71-97D9-B870420D6136}" sibTransId="{F4A531BF-F54D-4C98-8193-EB9944F3ACF8}"/>
    <dgm:cxn modelId="{303A7056-585B-4E44-8D6B-7EE6E3E08737}" type="presParOf" srcId="{C47F5434-1052-482E-A5B3-ED8F300463FA}" destId="{5F1342DA-18F6-4D3E-B690-FF6E950CD5AE}" srcOrd="0" destOrd="0" presId="urn:microsoft.com/office/officeart/2005/8/layout/hProcess7"/>
    <dgm:cxn modelId="{5ED0E3B3-506C-40C4-81AB-38B4F82A168D}" type="presParOf" srcId="{5F1342DA-18F6-4D3E-B690-FF6E950CD5AE}" destId="{96FE00A6-1DE8-41BC-A713-97046B86F0B4}" srcOrd="0" destOrd="0" presId="urn:microsoft.com/office/officeart/2005/8/layout/hProcess7"/>
    <dgm:cxn modelId="{E4659CFD-2D13-461C-864B-77DA6A05669E}" type="presParOf" srcId="{5F1342DA-18F6-4D3E-B690-FF6E950CD5AE}" destId="{A5EA914D-4262-46DB-9D22-0B5974BC2CEB}" srcOrd="1" destOrd="0" presId="urn:microsoft.com/office/officeart/2005/8/layout/hProcess7"/>
    <dgm:cxn modelId="{4D0C8189-A001-4870-8F67-D2E77FCA4FDB}" type="presParOf" srcId="{5F1342DA-18F6-4D3E-B690-FF6E950CD5AE}" destId="{FDDC86FB-4C54-481C-A6AE-7B08785EEEC4}" srcOrd="2" destOrd="0" presId="urn:microsoft.com/office/officeart/2005/8/layout/hProcess7"/>
    <dgm:cxn modelId="{C121B17D-F1E3-4A97-8A41-0E65755E0E2A}" type="presParOf" srcId="{C47F5434-1052-482E-A5B3-ED8F300463FA}" destId="{99CA4C25-0FD8-4282-8FFE-9AE91682EDA7}" srcOrd="1" destOrd="0" presId="urn:microsoft.com/office/officeart/2005/8/layout/hProcess7"/>
    <dgm:cxn modelId="{82560CDA-CE8B-40F6-87B5-1FA5F5025D73}" type="presParOf" srcId="{C47F5434-1052-482E-A5B3-ED8F300463FA}" destId="{40C25DE5-2108-461D-82C6-1D4BE500F173}" srcOrd="2" destOrd="0" presId="urn:microsoft.com/office/officeart/2005/8/layout/hProcess7"/>
    <dgm:cxn modelId="{0DE5991B-F716-4B50-B543-04E9F63E811F}" type="presParOf" srcId="{40C25DE5-2108-461D-82C6-1D4BE500F173}" destId="{D680B606-6706-4519-985A-E8BE4D6B6D95}" srcOrd="0" destOrd="0" presId="urn:microsoft.com/office/officeart/2005/8/layout/hProcess7"/>
    <dgm:cxn modelId="{C4AFD373-2C55-47C7-8325-43253E9B5C25}" type="presParOf" srcId="{40C25DE5-2108-461D-82C6-1D4BE500F173}" destId="{E33B65F0-55DB-4F0E-BAF4-4F6F5AD9DBB2}" srcOrd="1" destOrd="0" presId="urn:microsoft.com/office/officeart/2005/8/layout/hProcess7"/>
    <dgm:cxn modelId="{997B11C3-962A-4FE3-A088-C72332DB590C}" type="presParOf" srcId="{40C25DE5-2108-461D-82C6-1D4BE500F173}" destId="{B24A4EC8-EE2B-4D85-8EA0-2C1627C46DD9}" srcOrd="2" destOrd="0" presId="urn:microsoft.com/office/officeart/2005/8/layout/hProcess7"/>
    <dgm:cxn modelId="{573E9D35-90B4-4AA6-BA13-3FB182CB7873}" type="presParOf" srcId="{C47F5434-1052-482E-A5B3-ED8F300463FA}" destId="{E6444547-F7E5-4F83-84F4-58DCEAB67AF0}" srcOrd="3" destOrd="0" presId="urn:microsoft.com/office/officeart/2005/8/layout/hProcess7"/>
    <dgm:cxn modelId="{9B40AF51-A104-413A-8B77-001873921702}" type="presParOf" srcId="{C47F5434-1052-482E-A5B3-ED8F300463FA}" destId="{C40A61DC-1FEC-48F5-8019-A2E0C44CCF0D}" srcOrd="4" destOrd="0" presId="urn:microsoft.com/office/officeart/2005/8/layout/hProcess7"/>
    <dgm:cxn modelId="{198E1B7E-5D64-4F6F-BB1A-73DFF0907057}" type="presParOf" srcId="{C40A61DC-1FEC-48F5-8019-A2E0C44CCF0D}" destId="{25B9572F-1D3A-4C3B-9D9E-8A0390904A61}" srcOrd="0" destOrd="0" presId="urn:microsoft.com/office/officeart/2005/8/layout/hProcess7"/>
    <dgm:cxn modelId="{EC7E9BE5-63EF-4293-B6D6-71C66B4B8650}" type="presParOf" srcId="{C40A61DC-1FEC-48F5-8019-A2E0C44CCF0D}" destId="{BFCEB993-148F-4F4F-9A3E-A26A7CECE8A5}" srcOrd="1" destOrd="0" presId="urn:microsoft.com/office/officeart/2005/8/layout/hProcess7"/>
    <dgm:cxn modelId="{8AE14E5D-6C94-4B12-99C4-08127E3A8808}" type="presParOf" srcId="{C40A61DC-1FEC-48F5-8019-A2E0C44CCF0D}" destId="{3360448E-F0D6-4EF4-8221-37F61C8DE70E}" srcOrd="2" destOrd="0" presId="urn:microsoft.com/office/officeart/2005/8/layout/hProcess7"/>
    <dgm:cxn modelId="{6B839202-8498-4A94-BC96-F8CE9BA161EE}" type="presParOf" srcId="{C47F5434-1052-482E-A5B3-ED8F300463FA}" destId="{54E9EA32-1F1A-4F4E-947B-AFE0C06335DA}" srcOrd="5" destOrd="0" presId="urn:microsoft.com/office/officeart/2005/8/layout/hProcess7"/>
    <dgm:cxn modelId="{8BF6FDC7-FC46-4BF1-B4B1-07DB9F5D2042}" type="presParOf" srcId="{C47F5434-1052-482E-A5B3-ED8F300463FA}" destId="{D6F13506-DDF2-42CF-B472-FDDD77252E5A}" srcOrd="6" destOrd="0" presId="urn:microsoft.com/office/officeart/2005/8/layout/hProcess7"/>
    <dgm:cxn modelId="{E191B27F-3D74-4E54-9A7B-64E088CE54AF}" type="presParOf" srcId="{D6F13506-DDF2-42CF-B472-FDDD77252E5A}" destId="{4C5D1A2F-11D0-4360-A67D-5B29AD1C8DB8}" srcOrd="0" destOrd="0" presId="urn:microsoft.com/office/officeart/2005/8/layout/hProcess7"/>
    <dgm:cxn modelId="{38531FB7-B061-49E7-BB18-999C4DCE7C1A}" type="presParOf" srcId="{D6F13506-DDF2-42CF-B472-FDDD77252E5A}" destId="{3A0CF59A-9398-4710-9FF6-D59594C19229}" srcOrd="1" destOrd="0" presId="urn:microsoft.com/office/officeart/2005/8/layout/hProcess7"/>
    <dgm:cxn modelId="{B1AADD19-13B4-4779-8BC1-0EA25F0339E1}" type="presParOf" srcId="{D6F13506-DDF2-42CF-B472-FDDD77252E5A}" destId="{46BEA22B-048A-4411-973B-3CBA35322E07}" srcOrd="2" destOrd="0" presId="urn:microsoft.com/office/officeart/2005/8/layout/hProcess7"/>
    <dgm:cxn modelId="{8E66265B-0FFD-4C27-8624-BE66525E302C}" type="presParOf" srcId="{C47F5434-1052-482E-A5B3-ED8F300463FA}" destId="{01F7CD9A-F0FF-470B-B3CD-777D5C119C34}" srcOrd="7" destOrd="0" presId="urn:microsoft.com/office/officeart/2005/8/layout/hProcess7"/>
    <dgm:cxn modelId="{EF518BB6-439E-45DE-94FE-204D472595FF}" type="presParOf" srcId="{C47F5434-1052-482E-A5B3-ED8F300463FA}" destId="{1ED4303D-315A-4CAB-9A43-DBD72C949356}" srcOrd="8" destOrd="0" presId="urn:microsoft.com/office/officeart/2005/8/layout/hProcess7"/>
    <dgm:cxn modelId="{2B803783-6CC4-4E72-B3D3-007429DF4610}" type="presParOf" srcId="{1ED4303D-315A-4CAB-9A43-DBD72C949356}" destId="{7C1A12C7-30EB-4161-9394-3111D0C42ED2}" srcOrd="0" destOrd="0" presId="urn:microsoft.com/office/officeart/2005/8/layout/hProcess7"/>
    <dgm:cxn modelId="{DB191787-AD85-4C1A-B5F8-7C756E82FBEE}" type="presParOf" srcId="{1ED4303D-315A-4CAB-9A43-DBD72C949356}" destId="{A5F92F10-0763-438B-8BB4-9BB9B19A0E1F}" srcOrd="1" destOrd="0" presId="urn:microsoft.com/office/officeart/2005/8/layout/hProcess7"/>
    <dgm:cxn modelId="{4AE13820-581D-407C-ADDE-0ACACE163C1B}" type="presParOf" srcId="{1ED4303D-315A-4CAB-9A43-DBD72C949356}" destId="{3A85A23E-2B69-43FF-90EC-ADB0DC4820EA}"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34FA1D-9018-4804-BE05-5FB47CB833DB}" type="doc">
      <dgm:prSet loTypeId="urn:microsoft.com/office/officeart/2005/8/layout/matrix1" loCatId="matrix" qsTypeId="urn:microsoft.com/office/officeart/2005/8/quickstyle/simple1" qsCatId="simple" csTypeId="urn:microsoft.com/office/officeart/2005/8/colors/accent2_1" csCatId="accent2" phldr="1"/>
      <dgm:spPr/>
      <dgm:t>
        <a:bodyPr/>
        <a:lstStyle/>
        <a:p>
          <a:endParaRPr lang="en-IN"/>
        </a:p>
      </dgm:t>
    </dgm:pt>
    <dgm:pt modelId="{9A8AD3D7-6C54-4C1A-920C-DA852BC39CDC}">
      <dgm:prSet phldrT="[Text]">
        <dgm:style>
          <a:lnRef idx="2">
            <a:schemeClr val="accent5"/>
          </a:lnRef>
          <a:fillRef idx="1">
            <a:schemeClr val="lt1"/>
          </a:fillRef>
          <a:effectRef idx="0">
            <a:schemeClr val="accent5"/>
          </a:effectRef>
          <a:fontRef idx="minor">
            <a:schemeClr val="dk1"/>
          </a:fontRef>
        </dgm:style>
      </dgm:prSet>
      <dgm:spPr/>
      <dgm:t>
        <a:bodyPr/>
        <a:lstStyle/>
        <a:p>
          <a:r>
            <a:rPr lang="en-US" dirty="0"/>
            <a:t>Utilization of GPT</a:t>
          </a:r>
          <a:endParaRPr lang="en-IN" dirty="0"/>
        </a:p>
      </dgm:t>
    </dgm:pt>
    <dgm:pt modelId="{D78E7E42-5C58-457B-9967-0A49336B8E2B}" type="parTrans" cxnId="{5B655798-89F5-4EDB-A3A6-8558985E8A67}">
      <dgm:prSet/>
      <dgm:spPr/>
      <dgm:t>
        <a:bodyPr/>
        <a:lstStyle/>
        <a:p>
          <a:endParaRPr lang="en-IN"/>
        </a:p>
      </dgm:t>
    </dgm:pt>
    <dgm:pt modelId="{CA82D338-D217-4763-86EF-6F0117518957}" type="sibTrans" cxnId="{5B655798-89F5-4EDB-A3A6-8558985E8A67}">
      <dgm:prSet/>
      <dgm:spPr/>
      <dgm:t>
        <a:bodyPr/>
        <a:lstStyle/>
        <a:p>
          <a:endParaRPr lang="en-IN"/>
        </a:p>
      </dgm:t>
    </dgm:pt>
    <dgm:pt modelId="{108AE382-E39A-49CD-A940-E6EA78F4F8D6}">
      <dgm:prSet phldrT="[Text]">
        <dgm:style>
          <a:lnRef idx="2">
            <a:schemeClr val="accent5"/>
          </a:lnRef>
          <a:fillRef idx="1">
            <a:schemeClr val="lt1"/>
          </a:fillRef>
          <a:effectRef idx="0">
            <a:schemeClr val="accent5"/>
          </a:effectRef>
          <a:fontRef idx="minor">
            <a:schemeClr val="dk1"/>
          </a:fontRef>
        </dgm:style>
      </dgm:prSet>
      <dgm:spPr/>
      <dgm:t>
        <a:bodyPr/>
        <a:lstStyle/>
        <a:p>
          <a:r>
            <a:rPr lang="en-US" dirty="0"/>
            <a:t>Lyric analysis</a:t>
          </a:r>
        </a:p>
        <a:p>
          <a:r>
            <a:rPr lang="en-IN" dirty="0"/>
            <a:t>Textual metadata</a:t>
          </a:r>
        </a:p>
      </dgm:t>
    </dgm:pt>
    <dgm:pt modelId="{3FE95FB4-3C37-4E68-A2AD-91386086D63D}" type="sibTrans" cxnId="{207799C3-0118-4A1E-80D4-43AA475E0DAC}">
      <dgm:prSet/>
      <dgm:spPr/>
      <dgm:t>
        <a:bodyPr/>
        <a:lstStyle/>
        <a:p>
          <a:endParaRPr lang="en-IN"/>
        </a:p>
      </dgm:t>
    </dgm:pt>
    <dgm:pt modelId="{939E0D8E-E961-48F8-9884-E6F91B5FB260}" type="parTrans" cxnId="{207799C3-0118-4A1E-80D4-43AA475E0DAC}">
      <dgm:prSet/>
      <dgm:spPr/>
      <dgm:t>
        <a:bodyPr/>
        <a:lstStyle/>
        <a:p>
          <a:endParaRPr lang="en-IN"/>
        </a:p>
      </dgm:t>
    </dgm:pt>
    <dgm:pt modelId="{67FA7E46-0C6A-4B4C-ABBF-F354C8C41CFE}">
      <dgm:prSet phldrT="[Text]">
        <dgm:style>
          <a:lnRef idx="2">
            <a:schemeClr val="accent5"/>
          </a:lnRef>
          <a:fillRef idx="1">
            <a:schemeClr val="lt1"/>
          </a:fillRef>
          <a:effectRef idx="0">
            <a:schemeClr val="accent5"/>
          </a:effectRef>
          <a:fontRef idx="minor">
            <a:schemeClr val="dk1"/>
          </a:fontRef>
        </dgm:style>
      </dgm:prSet>
      <dgm:spPr/>
      <dgm:t>
        <a:bodyPr/>
        <a:lstStyle/>
        <a:p>
          <a:r>
            <a:rPr lang="en-US" dirty="0"/>
            <a:t>Natural language interaction</a:t>
          </a:r>
        </a:p>
      </dgm:t>
    </dgm:pt>
    <dgm:pt modelId="{BA73FD73-C826-44F6-9D22-A4DF88C2FDEA}" type="sibTrans" cxnId="{C994A438-F8DE-4F74-B7CC-871F9379B959}">
      <dgm:prSet/>
      <dgm:spPr/>
      <dgm:t>
        <a:bodyPr/>
        <a:lstStyle/>
        <a:p>
          <a:endParaRPr lang="en-IN"/>
        </a:p>
      </dgm:t>
    </dgm:pt>
    <dgm:pt modelId="{2C600CC2-FB7C-4DE0-BF4F-211476E5C641}" type="parTrans" cxnId="{C994A438-F8DE-4F74-B7CC-871F9379B959}">
      <dgm:prSet/>
      <dgm:spPr/>
      <dgm:t>
        <a:bodyPr/>
        <a:lstStyle/>
        <a:p>
          <a:endParaRPr lang="en-IN"/>
        </a:p>
      </dgm:t>
    </dgm:pt>
    <dgm:pt modelId="{17DE5EC2-0A43-49DE-9699-226DF8CA231E}">
      <dgm:prSet phldrT="[Text]" custT="1">
        <dgm:style>
          <a:lnRef idx="2">
            <a:schemeClr val="accent5"/>
          </a:lnRef>
          <a:fillRef idx="1">
            <a:schemeClr val="lt1"/>
          </a:fillRef>
          <a:effectRef idx="0">
            <a:schemeClr val="accent5"/>
          </a:effectRef>
          <a:fontRef idx="minor">
            <a:schemeClr val="dk1"/>
          </a:fontRef>
        </dgm:style>
      </dgm:prSet>
      <dgm:spPr/>
      <dgm: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3400" b="0" i="0" dirty="0">
              <a:effectLst/>
              <a:latin typeface="+mn-lt"/>
            </a:rPr>
            <a:t>Feedback Loop and Refinement</a:t>
          </a:r>
        </a:p>
        <a:p>
          <a:pPr marL="0" marR="0" lvl="0" indent="0" algn="ctr" defTabSz="914400" eaLnBrk="1" fontAlgn="auto" latinLnBrk="0" hangingPunct="1">
            <a:lnSpc>
              <a:spcPct val="100000"/>
            </a:lnSpc>
            <a:spcBef>
              <a:spcPts val="0"/>
            </a:spcBef>
            <a:spcAft>
              <a:spcPts val="0"/>
            </a:spcAft>
            <a:buClrTx/>
            <a:buSzTx/>
            <a:buFontTx/>
            <a:buNone/>
            <a:tabLst/>
            <a:defRPr/>
          </a:pPr>
          <a:endParaRPr lang="en-IN" sz="3400" b="0" i="0" dirty="0">
            <a:effectLst/>
            <a:latin typeface="+mn-lt"/>
          </a:endParaRPr>
        </a:p>
      </dgm:t>
    </dgm:pt>
    <dgm:pt modelId="{C7B799C4-C2A5-486B-90EC-CC82AD8313DD}" type="sibTrans" cxnId="{626E8F53-DFAE-4C72-9578-6381225C28F9}">
      <dgm:prSet/>
      <dgm:spPr/>
      <dgm:t>
        <a:bodyPr/>
        <a:lstStyle/>
        <a:p>
          <a:endParaRPr lang="en-IN"/>
        </a:p>
      </dgm:t>
    </dgm:pt>
    <dgm:pt modelId="{90410246-8552-41AA-A6C5-73E64C9CCA52}" type="parTrans" cxnId="{626E8F53-DFAE-4C72-9578-6381225C28F9}">
      <dgm:prSet/>
      <dgm:spPr/>
      <dgm:t>
        <a:bodyPr/>
        <a:lstStyle/>
        <a:p>
          <a:endParaRPr lang="en-IN"/>
        </a:p>
      </dgm:t>
    </dgm:pt>
    <dgm:pt modelId="{3B62BEB8-5DF3-4AC4-A22E-4BCAF15059C9}">
      <dgm:prSet>
        <dgm:style>
          <a:lnRef idx="2">
            <a:schemeClr val="accent5"/>
          </a:lnRef>
          <a:fillRef idx="1">
            <a:schemeClr val="lt1"/>
          </a:fillRef>
          <a:effectRef idx="0">
            <a:schemeClr val="accent5"/>
          </a:effectRef>
          <a:fontRef idx="minor">
            <a:schemeClr val="dk1"/>
          </a:fontRef>
        </dgm:style>
      </dgm:prSet>
      <dgm:spPr/>
      <dgm:t>
        <a:bodyPr/>
        <a:lstStyle/>
        <a:p>
          <a:pPr algn="ctr"/>
          <a:r>
            <a:rPr lang="en-US" b="0" dirty="0"/>
            <a:t>Curated Playlists</a:t>
          </a:r>
        </a:p>
        <a:p>
          <a:pPr algn="ctr"/>
          <a:endParaRPr lang="en-IN" b="0" dirty="0"/>
        </a:p>
      </dgm:t>
    </dgm:pt>
    <dgm:pt modelId="{3F0942A1-D0ED-4602-BA64-09D33807E00E}" type="parTrans" cxnId="{73B40128-BCBA-4751-A317-74DC776B592C}">
      <dgm:prSet/>
      <dgm:spPr/>
      <dgm:t>
        <a:bodyPr/>
        <a:lstStyle/>
        <a:p>
          <a:endParaRPr lang="en-IN"/>
        </a:p>
      </dgm:t>
    </dgm:pt>
    <dgm:pt modelId="{33EFFF4A-C698-4829-B90B-AC52052DC750}" type="sibTrans" cxnId="{73B40128-BCBA-4751-A317-74DC776B592C}">
      <dgm:prSet/>
      <dgm:spPr/>
      <dgm:t>
        <a:bodyPr/>
        <a:lstStyle/>
        <a:p>
          <a:endParaRPr lang="en-IN"/>
        </a:p>
      </dgm:t>
    </dgm:pt>
    <dgm:pt modelId="{F0B6214C-709C-416D-AED0-F0AE41833591}" type="pres">
      <dgm:prSet presAssocID="{1C34FA1D-9018-4804-BE05-5FB47CB833DB}" presName="diagram" presStyleCnt="0">
        <dgm:presLayoutVars>
          <dgm:chMax val="1"/>
          <dgm:dir/>
          <dgm:animLvl val="ctr"/>
          <dgm:resizeHandles val="exact"/>
        </dgm:presLayoutVars>
      </dgm:prSet>
      <dgm:spPr/>
    </dgm:pt>
    <dgm:pt modelId="{12659BF4-F660-4ED3-8587-AE824D69AD67}" type="pres">
      <dgm:prSet presAssocID="{1C34FA1D-9018-4804-BE05-5FB47CB833DB}" presName="matrix" presStyleCnt="0"/>
      <dgm:spPr/>
    </dgm:pt>
    <dgm:pt modelId="{77E02168-F272-489A-BF9F-9FE824198096}" type="pres">
      <dgm:prSet presAssocID="{1C34FA1D-9018-4804-BE05-5FB47CB833DB}" presName="tile1" presStyleLbl="node1" presStyleIdx="0" presStyleCnt="4" custLinFactNeighborX="0"/>
      <dgm:spPr/>
    </dgm:pt>
    <dgm:pt modelId="{5F3A0829-B517-44F0-8AF6-466CC5EE0008}" type="pres">
      <dgm:prSet presAssocID="{1C34FA1D-9018-4804-BE05-5FB47CB833DB}" presName="tile1text" presStyleLbl="node1" presStyleIdx="0" presStyleCnt="4">
        <dgm:presLayoutVars>
          <dgm:chMax val="0"/>
          <dgm:chPref val="0"/>
          <dgm:bulletEnabled val="1"/>
        </dgm:presLayoutVars>
      </dgm:prSet>
      <dgm:spPr/>
    </dgm:pt>
    <dgm:pt modelId="{EFAFA070-0D82-4397-9C67-7A9093181E62}" type="pres">
      <dgm:prSet presAssocID="{1C34FA1D-9018-4804-BE05-5FB47CB833DB}" presName="tile2" presStyleLbl="node1" presStyleIdx="1" presStyleCnt="4"/>
      <dgm:spPr/>
    </dgm:pt>
    <dgm:pt modelId="{43D97BF8-5514-4BAF-86E1-A8A8E502480B}" type="pres">
      <dgm:prSet presAssocID="{1C34FA1D-9018-4804-BE05-5FB47CB833DB}" presName="tile2text" presStyleLbl="node1" presStyleIdx="1" presStyleCnt="4">
        <dgm:presLayoutVars>
          <dgm:chMax val="0"/>
          <dgm:chPref val="0"/>
          <dgm:bulletEnabled val="1"/>
        </dgm:presLayoutVars>
      </dgm:prSet>
      <dgm:spPr/>
    </dgm:pt>
    <dgm:pt modelId="{FC68474C-8038-4548-9148-A420458CEA9C}" type="pres">
      <dgm:prSet presAssocID="{1C34FA1D-9018-4804-BE05-5FB47CB833DB}" presName="tile3" presStyleLbl="node1" presStyleIdx="2" presStyleCnt="4"/>
      <dgm:spPr/>
    </dgm:pt>
    <dgm:pt modelId="{DBF666AE-A188-4B5D-9B66-BAAEAE3F6B68}" type="pres">
      <dgm:prSet presAssocID="{1C34FA1D-9018-4804-BE05-5FB47CB833DB}" presName="tile3text" presStyleLbl="node1" presStyleIdx="2" presStyleCnt="4">
        <dgm:presLayoutVars>
          <dgm:chMax val="0"/>
          <dgm:chPref val="0"/>
          <dgm:bulletEnabled val="1"/>
        </dgm:presLayoutVars>
      </dgm:prSet>
      <dgm:spPr/>
    </dgm:pt>
    <dgm:pt modelId="{80217CA0-EA0C-4491-A22B-2314CCFBED85}" type="pres">
      <dgm:prSet presAssocID="{1C34FA1D-9018-4804-BE05-5FB47CB833DB}" presName="tile4" presStyleLbl="node1" presStyleIdx="3" presStyleCnt="4"/>
      <dgm:spPr/>
    </dgm:pt>
    <dgm:pt modelId="{ECDA1E89-8D6B-47E5-8399-C21F73D8C932}" type="pres">
      <dgm:prSet presAssocID="{1C34FA1D-9018-4804-BE05-5FB47CB833DB}" presName="tile4text" presStyleLbl="node1" presStyleIdx="3" presStyleCnt="4">
        <dgm:presLayoutVars>
          <dgm:chMax val="0"/>
          <dgm:chPref val="0"/>
          <dgm:bulletEnabled val="1"/>
        </dgm:presLayoutVars>
      </dgm:prSet>
      <dgm:spPr/>
    </dgm:pt>
    <dgm:pt modelId="{63BBBD31-9F6D-4DA8-921E-46BD02106E7D}" type="pres">
      <dgm:prSet presAssocID="{1C34FA1D-9018-4804-BE05-5FB47CB833DB}" presName="centerTile" presStyleLbl="fgShp" presStyleIdx="0" presStyleCnt="1">
        <dgm:presLayoutVars>
          <dgm:chMax val="0"/>
          <dgm:chPref val="0"/>
        </dgm:presLayoutVars>
      </dgm:prSet>
      <dgm:spPr/>
    </dgm:pt>
  </dgm:ptLst>
  <dgm:cxnLst>
    <dgm:cxn modelId="{5B3DCB10-7649-4110-8622-69CB540B916B}" type="presOf" srcId="{3B62BEB8-5DF3-4AC4-A22E-4BCAF15059C9}" destId="{80217CA0-EA0C-4491-A22B-2314CCFBED85}" srcOrd="0" destOrd="0" presId="urn:microsoft.com/office/officeart/2005/8/layout/matrix1"/>
    <dgm:cxn modelId="{73B40128-BCBA-4751-A317-74DC776B592C}" srcId="{9A8AD3D7-6C54-4C1A-920C-DA852BC39CDC}" destId="{3B62BEB8-5DF3-4AC4-A22E-4BCAF15059C9}" srcOrd="3" destOrd="0" parTransId="{3F0942A1-D0ED-4602-BA64-09D33807E00E}" sibTransId="{33EFFF4A-C698-4829-B90B-AC52052DC750}"/>
    <dgm:cxn modelId="{78A62A2C-D8EC-4D24-AD70-21BC46AB609E}" type="presOf" srcId="{108AE382-E39A-49CD-A940-E6EA78F4F8D6}" destId="{5F3A0829-B517-44F0-8AF6-466CC5EE0008}" srcOrd="1" destOrd="0" presId="urn:microsoft.com/office/officeart/2005/8/layout/matrix1"/>
    <dgm:cxn modelId="{C994A438-F8DE-4F74-B7CC-871F9379B959}" srcId="{9A8AD3D7-6C54-4C1A-920C-DA852BC39CDC}" destId="{67FA7E46-0C6A-4B4C-ABBF-F354C8C41CFE}" srcOrd="1" destOrd="0" parTransId="{2C600CC2-FB7C-4DE0-BF4F-211476E5C641}" sibTransId="{BA73FD73-C826-44F6-9D22-A4DF88C2FDEA}"/>
    <dgm:cxn modelId="{E255143C-620B-42BE-9A9E-E634F55C7EA8}" type="presOf" srcId="{3B62BEB8-5DF3-4AC4-A22E-4BCAF15059C9}" destId="{ECDA1E89-8D6B-47E5-8399-C21F73D8C932}" srcOrd="1" destOrd="0" presId="urn:microsoft.com/office/officeart/2005/8/layout/matrix1"/>
    <dgm:cxn modelId="{626E8F53-DFAE-4C72-9578-6381225C28F9}" srcId="{9A8AD3D7-6C54-4C1A-920C-DA852BC39CDC}" destId="{17DE5EC2-0A43-49DE-9699-226DF8CA231E}" srcOrd="2" destOrd="0" parTransId="{90410246-8552-41AA-A6C5-73E64C9CCA52}" sibTransId="{C7B799C4-C2A5-486B-90EC-CC82AD8313DD}"/>
    <dgm:cxn modelId="{39A0B274-9A26-4F46-87F1-0723BA3C459A}" type="presOf" srcId="{17DE5EC2-0A43-49DE-9699-226DF8CA231E}" destId="{FC68474C-8038-4548-9148-A420458CEA9C}" srcOrd="0" destOrd="0" presId="urn:microsoft.com/office/officeart/2005/8/layout/matrix1"/>
    <dgm:cxn modelId="{5B655798-89F5-4EDB-A3A6-8558985E8A67}" srcId="{1C34FA1D-9018-4804-BE05-5FB47CB833DB}" destId="{9A8AD3D7-6C54-4C1A-920C-DA852BC39CDC}" srcOrd="0" destOrd="0" parTransId="{D78E7E42-5C58-457B-9967-0A49336B8E2B}" sibTransId="{CA82D338-D217-4763-86EF-6F0117518957}"/>
    <dgm:cxn modelId="{207799C3-0118-4A1E-80D4-43AA475E0DAC}" srcId="{9A8AD3D7-6C54-4C1A-920C-DA852BC39CDC}" destId="{108AE382-E39A-49CD-A940-E6EA78F4F8D6}" srcOrd="0" destOrd="0" parTransId="{939E0D8E-E961-48F8-9884-E6F91B5FB260}" sibTransId="{3FE95FB4-3C37-4E68-A2AD-91386086D63D}"/>
    <dgm:cxn modelId="{3F1BA1CD-EF72-4CF2-839E-9CD79C5A1F60}" type="presOf" srcId="{9A8AD3D7-6C54-4C1A-920C-DA852BC39CDC}" destId="{63BBBD31-9F6D-4DA8-921E-46BD02106E7D}" srcOrd="0" destOrd="0" presId="urn:microsoft.com/office/officeart/2005/8/layout/matrix1"/>
    <dgm:cxn modelId="{7C2CC1D7-46C7-46AA-8583-CCE352360499}" type="presOf" srcId="{67FA7E46-0C6A-4B4C-ABBF-F354C8C41CFE}" destId="{EFAFA070-0D82-4397-9C67-7A9093181E62}" srcOrd="0" destOrd="0" presId="urn:microsoft.com/office/officeart/2005/8/layout/matrix1"/>
    <dgm:cxn modelId="{356E25D8-248B-49B3-A6CE-0556CD7D4F7E}" type="presOf" srcId="{108AE382-E39A-49CD-A940-E6EA78F4F8D6}" destId="{77E02168-F272-489A-BF9F-9FE824198096}" srcOrd="0" destOrd="0" presId="urn:microsoft.com/office/officeart/2005/8/layout/matrix1"/>
    <dgm:cxn modelId="{A5AC32E2-C35A-436D-88F8-C58131125240}" type="presOf" srcId="{1C34FA1D-9018-4804-BE05-5FB47CB833DB}" destId="{F0B6214C-709C-416D-AED0-F0AE41833591}" srcOrd="0" destOrd="0" presId="urn:microsoft.com/office/officeart/2005/8/layout/matrix1"/>
    <dgm:cxn modelId="{85F443E7-8778-4985-9A29-CE0420172AB5}" type="presOf" srcId="{17DE5EC2-0A43-49DE-9699-226DF8CA231E}" destId="{DBF666AE-A188-4B5D-9B66-BAAEAE3F6B68}" srcOrd="1" destOrd="0" presId="urn:microsoft.com/office/officeart/2005/8/layout/matrix1"/>
    <dgm:cxn modelId="{67D430EC-50AD-41FB-94E3-46E743A5884A}" type="presOf" srcId="{67FA7E46-0C6A-4B4C-ABBF-F354C8C41CFE}" destId="{43D97BF8-5514-4BAF-86E1-A8A8E502480B}" srcOrd="1" destOrd="0" presId="urn:microsoft.com/office/officeart/2005/8/layout/matrix1"/>
    <dgm:cxn modelId="{5ADA9F98-2C6E-4E18-9D2F-EFB2B61870FA}" type="presParOf" srcId="{F0B6214C-709C-416D-AED0-F0AE41833591}" destId="{12659BF4-F660-4ED3-8587-AE824D69AD67}" srcOrd="0" destOrd="0" presId="urn:microsoft.com/office/officeart/2005/8/layout/matrix1"/>
    <dgm:cxn modelId="{54B5605F-4CCB-4A47-B1BF-0F7883EBF5A9}" type="presParOf" srcId="{12659BF4-F660-4ED3-8587-AE824D69AD67}" destId="{77E02168-F272-489A-BF9F-9FE824198096}" srcOrd="0" destOrd="0" presId="urn:microsoft.com/office/officeart/2005/8/layout/matrix1"/>
    <dgm:cxn modelId="{FF1EB608-A7D8-4CE0-9A7E-EDE8689B8741}" type="presParOf" srcId="{12659BF4-F660-4ED3-8587-AE824D69AD67}" destId="{5F3A0829-B517-44F0-8AF6-466CC5EE0008}" srcOrd="1" destOrd="0" presId="urn:microsoft.com/office/officeart/2005/8/layout/matrix1"/>
    <dgm:cxn modelId="{3535D7E0-F950-4311-8475-0D84F8868D87}" type="presParOf" srcId="{12659BF4-F660-4ED3-8587-AE824D69AD67}" destId="{EFAFA070-0D82-4397-9C67-7A9093181E62}" srcOrd="2" destOrd="0" presId="urn:microsoft.com/office/officeart/2005/8/layout/matrix1"/>
    <dgm:cxn modelId="{F4DC8557-D920-471B-99B9-324C835A76CF}" type="presParOf" srcId="{12659BF4-F660-4ED3-8587-AE824D69AD67}" destId="{43D97BF8-5514-4BAF-86E1-A8A8E502480B}" srcOrd="3" destOrd="0" presId="urn:microsoft.com/office/officeart/2005/8/layout/matrix1"/>
    <dgm:cxn modelId="{6AD26B0C-5437-424D-A2DC-9AE12392B238}" type="presParOf" srcId="{12659BF4-F660-4ED3-8587-AE824D69AD67}" destId="{FC68474C-8038-4548-9148-A420458CEA9C}" srcOrd="4" destOrd="0" presId="urn:microsoft.com/office/officeart/2005/8/layout/matrix1"/>
    <dgm:cxn modelId="{9E11FD3E-15FE-43CA-80FB-78C3D12FC154}" type="presParOf" srcId="{12659BF4-F660-4ED3-8587-AE824D69AD67}" destId="{DBF666AE-A188-4B5D-9B66-BAAEAE3F6B68}" srcOrd="5" destOrd="0" presId="urn:microsoft.com/office/officeart/2005/8/layout/matrix1"/>
    <dgm:cxn modelId="{5F327285-6DFD-4DAA-AA0A-D41DC2F5E42A}" type="presParOf" srcId="{12659BF4-F660-4ED3-8587-AE824D69AD67}" destId="{80217CA0-EA0C-4491-A22B-2314CCFBED85}" srcOrd="6" destOrd="0" presId="urn:microsoft.com/office/officeart/2005/8/layout/matrix1"/>
    <dgm:cxn modelId="{943DD030-B2A0-434B-9B17-131DCF6FC0E5}" type="presParOf" srcId="{12659BF4-F660-4ED3-8587-AE824D69AD67}" destId="{ECDA1E89-8D6B-47E5-8399-C21F73D8C932}" srcOrd="7" destOrd="0" presId="urn:microsoft.com/office/officeart/2005/8/layout/matrix1"/>
    <dgm:cxn modelId="{F21DD5A8-3558-47B9-850F-6BF9DD9B4777}" type="presParOf" srcId="{F0B6214C-709C-416D-AED0-F0AE41833591}" destId="{63BBBD31-9F6D-4DA8-921E-46BD02106E7D}"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1C34FA1D-9018-4804-BE05-5FB47CB833DB}" type="doc">
      <dgm:prSet loTypeId="urn:microsoft.com/office/officeart/2005/8/layout/matrix1" loCatId="matrix" qsTypeId="urn:microsoft.com/office/officeart/2005/8/quickstyle/simple2" qsCatId="simple" csTypeId="urn:microsoft.com/office/officeart/2005/8/colors/accent2_1" csCatId="accent2" phldr="1"/>
      <dgm:spPr/>
      <dgm:t>
        <a:bodyPr/>
        <a:lstStyle/>
        <a:p>
          <a:endParaRPr lang="en-IN"/>
        </a:p>
      </dgm:t>
    </dgm:pt>
    <dgm:pt modelId="{9A8AD3D7-6C54-4C1A-920C-DA852BC39CDC}">
      <dgm:prSet phldrT="[Text]">
        <dgm:style>
          <a:lnRef idx="2">
            <a:schemeClr val="accent5"/>
          </a:lnRef>
          <a:fillRef idx="1">
            <a:schemeClr val="lt1"/>
          </a:fillRef>
          <a:effectRef idx="0">
            <a:schemeClr val="accent5"/>
          </a:effectRef>
          <a:fontRef idx="minor">
            <a:schemeClr val="dk1"/>
          </a:fontRef>
        </dgm:style>
      </dgm:prSet>
      <dgm:spPr/>
      <dgm:t>
        <a:bodyPr/>
        <a:lstStyle/>
        <a:p>
          <a:r>
            <a:rPr lang="en-US" dirty="0"/>
            <a:t>Utilization of Jukebox</a:t>
          </a:r>
          <a:endParaRPr lang="en-IN" dirty="0"/>
        </a:p>
      </dgm:t>
    </dgm:pt>
    <dgm:pt modelId="{D78E7E42-5C58-457B-9967-0A49336B8E2B}" type="parTrans" cxnId="{5B655798-89F5-4EDB-A3A6-8558985E8A67}">
      <dgm:prSet/>
      <dgm:spPr/>
      <dgm:t>
        <a:bodyPr/>
        <a:lstStyle/>
        <a:p>
          <a:endParaRPr lang="en-IN"/>
        </a:p>
      </dgm:t>
    </dgm:pt>
    <dgm:pt modelId="{CA82D338-D217-4763-86EF-6F0117518957}" type="sibTrans" cxnId="{5B655798-89F5-4EDB-A3A6-8558985E8A67}">
      <dgm:prSet/>
      <dgm:spPr/>
      <dgm:t>
        <a:bodyPr/>
        <a:lstStyle/>
        <a:p>
          <a:endParaRPr lang="en-IN"/>
        </a:p>
      </dgm:t>
    </dgm:pt>
    <dgm:pt modelId="{108AE382-E39A-49CD-A940-E6EA78F4F8D6}">
      <dgm:prSet phldrT="[Text]">
        <dgm:style>
          <a:lnRef idx="2">
            <a:schemeClr val="accent5"/>
          </a:lnRef>
          <a:fillRef idx="1">
            <a:schemeClr val="lt1"/>
          </a:fillRef>
          <a:effectRef idx="0">
            <a:schemeClr val="accent5"/>
          </a:effectRef>
          <a:fontRef idx="minor">
            <a:schemeClr val="dk1"/>
          </a:fontRef>
        </dgm:style>
      </dgm:prSet>
      <dgm:spPr/>
      <dgm:t>
        <a:bodyPr/>
        <a:lstStyle/>
        <a:p>
          <a:r>
            <a:rPr lang="en-US" b="0" dirty="0"/>
            <a:t>Vector Embeddings</a:t>
          </a:r>
          <a:endParaRPr lang="en-IN" b="0" dirty="0"/>
        </a:p>
      </dgm:t>
    </dgm:pt>
    <dgm:pt modelId="{3FE95FB4-3C37-4E68-A2AD-91386086D63D}" type="sibTrans" cxnId="{207799C3-0118-4A1E-80D4-43AA475E0DAC}">
      <dgm:prSet/>
      <dgm:spPr/>
      <dgm:t>
        <a:bodyPr/>
        <a:lstStyle/>
        <a:p>
          <a:endParaRPr lang="en-IN"/>
        </a:p>
      </dgm:t>
    </dgm:pt>
    <dgm:pt modelId="{939E0D8E-E961-48F8-9884-E6F91B5FB260}" type="parTrans" cxnId="{207799C3-0118-4A1E-80D4-43AA475E0DAC}">
      <dgm:prSet/>
      <dgm:spPr/>
      <dgm:t>
        <a:bodyPr/>
        <a:lstStyle/>
        <a:p>
          <a:endParaRPr lang="en-IN"/>
        </a:p>
      </dgm:t>
    </dgm:pt>
    <dgm:pt modelId="{67FA7E46-0C6A-4B4C-ABBF-F354C8C41CFE}">
      <dgm:prSet phldrT="[Text]">
        <dgm:style>
          <a:lnRef idx="2">
            <a:schemeClr val="accent5"/>
          </a:lnRef>
          <a:fillRef idx="1">
            <a:schemeClr val="lt1"/>
          </a:fillRef>
          <a:effectRef idx="0">
            <a:schemeClr val="accent5"/>
          </a:effectRef>
          <a:fontRef idx="minor">
            <a:schemeClr val="dk1"/>
          </a:fontRef>
        </dgm:style>
      </dgm:prSet>
      <dgm:spPr/>
      <dgm:t>
        <a:bodyPr/>
        <a:lstStyle/>
        <a:p>
          <a:r>
            <a:rPr lang="en-US" b="0" dirty="0"/>
            <a:t>Contextual Recommendations</a:t>
          </a:r>
        </a:p>
      </dgm:t>
    </dgm:pt>
    <dgm:pt modelId="{BA73FD73-C826-44F6-9D22-A4DF88C2FDEA}" type="sibTrans" cxnId="{C994A438-F8DE-4F74-B7CC-871F9379B959}">
      <dgm:prSet/>
      <dgm:spPr/>
      <dgm:t>
        <a:bodyPr/>
        <a:lstStyle/>
        <a:p>
          <a:endParaRPr lang="en-IN"/>
        </a:p>
      </dgm:t>
    </dgm:pt>
    <dgm:pt modelId="{2C600CC2-FB7C-4DE0-BF4F-211476E5C641}" type="parTrans" cxnId="{C994A438-F8DE-4F74-B7CC-871F9379B959}">
      <dgm:prSet/>
      <dgm:spPr/>
      <dgm:t>
        <a:bodyPr/>
        <a:lstStyle/>
        <a:p>
          <a:endParaRPr lang="en-IN"/>
        </a:p>
      </dgm:t>
    </dgm:pt>
    <dgm:pt modelId="{17DE5EC2-0A43-49DE-9699-226DF8CA231E}">
      <dgm:prSet phldrT="[Text]" custT="1">
        <dgm:style>
          <a:lnRef idx="2">
            <a:schemeClr val="accent5"/>
          </a:lnRef>
          <a:fillRef idx="1">
            <a:schemeClr val="lt1"/>
          </a:fillRef>
          <a:effectRef idx="0">
            <a:schemeClr val="accent5"/>
          </a:effectRef>
          <a:fontRef idx="minor">
            <a:schemeClr val="dk1"/>
          </a:fontRef>
        </dgm:style>
      </dgm:prSet>
      <dgm:spPr/>
      <dgm: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400" b="0" dirty="0"/>
            <a:t>Genre &amp; Style Matching</a:t>
          </a:r>
        </a:p>
        <a:p>
          <a:pPr marL="0" marR="0" lvl="0" indent="0" algn="ctr" defTabSz="914400" eaLnBrk="1" fontAlgn="auto" latinLnBrk="0" hangingPunct="1">
            <a:lnSpc>
              <a:spcPct val="100000"/>
            </a:lnSpc>
            <a:spcBef>
              <a:spcPts val="0"/>
            </a:spcBef>
            <a:spcAft>
              <a:spcPts val="0"/>
            </a:spcAft>
            <a:buClrTx/>
            <a:buSzTx/>
            <a:buFontTx/>
            <a:buNone/>
            <a:tabLst/>
            <a:defRPr/>
          </a:pPr>
          <a:endParaRPr lang="en-IN" sz="3400" b="0" i="0" dirty="0">
            <a:effectLst/>
            <a:latin typeface="+mn-lt"/>
          </a:endParaRPr>
        </a:p>
      </dgm:t>
    </dgm:pt>
    <dgm:pt modelId="{C7B799C4-C2A5-486B-90EC-CC82AD8313DD}" type="sibTrans" cxnId="{626E8F53-DFAE-4C72-9578-6381225C28F9}">
      <dgm:prSet/>
      <dgm:spPr/>
      <dgm:t>
        <a:bodyPr/>
        <a:lstStyle/>
        <a:p>
          <a:endParaRPr lang="en-IN"/>
        </a:p>
      </dgm:t>
    </dgm:pt>
    <dgm:pt modelId="{90410246-8552-41AA-A6C5-73E64C9CCA52}" type="parTrans" cxnId="{626E8F53-DFAE-4C72-9578-6381225C28F9}">
      <dgm:prSet/>
      <dgm:spPr/>
      <dgm:t>
        <a:bodyPr/>
        <a:lstStyle/>
        <a:p>
          <a:endParaRPr lang="en-IN"/>
        </a:p>
      </dgm:t>
    </dgm:pt>
    <dgm:pt modelId="{3B62BEB8-5DF3-4AC4-A22E-4BCAF15059C9}">
      <dgm:prSet>
        <dgm:style>
          <a:lnRef idx="2">
            <a:schemeClr val="accent5"/>
          </a:lnRef>
          <a:fillRef idx="1">
            <a:schemeClr val="lt1"/>
          </a:fillRef>
          <a:effectRef idx="0">
            <a:schemeClr val="accent5"/>
          </a:effectRef>
          <a:fontRef idx="minor">
            <a:schemeClr val="dk1"/>
          </a:fontRef>
        </dgm:style>
      </dgm:prSet>
      <dgm:spPr/>
      <dgm:t>
        <a:bodyPr/>
        <a:lstStyle/>
        <a:p>
          <a:pPr algn="ctr"/>
          <a:r>
            <a:rPr lang="en-US" b="0" dirty="0"/>
            <a:t>Novelty Detection</a:t>
          </a:r>
        </a:p>
        <a:p>
          <a:pPr algn="ctr"/>
          <a:endParaRPr lang="en-IN" b="0" dirty="0"/>
        </a:p>
      </dgm:t>
    </dgm:pt>
    <dgm:pt modelId="{3F0942A1-D0ED-4602-BA64-09D33807E00E}" type="parTrans" cxnId="{73B40128-BCBA-4751-A317-74DC776B592C}">
      <dgm:prSet/>
      <dgm:spPr/>
      <dgm:t>
        <a:bodyPr/>
        <a:lstStyle/>
        <a:p>
          <a:endParaRPr lang="en-IN"/>
        </a:p>
      </dgm:t>
    </dgm:pt>
    <dgm:pt modelId="{33EFFF4A-C698-4829-B90B-AC52052DC750}" type="sibTrans" cxnId="{73B40128-BCBA-4751-A317-74DC776B592C}">
      <dgm:prSet/>
      <dgm:spPr/>
      <dgm:t>
        <a:bodyPr/>
        <a:lstStyle/>
        <a:p>
          <a:endParaRPr lang="en-IN"/>
        </a:p>
      </dgm:t>
    </dgm:pt>
    <dgm:pt modelId="{F0B6214C-709C-416D-AED0-F0AE41833591}" type="pres">
      <dgm:prSet presAssocID="{1C34FA1D-9018-4804-BE05-5FB47CB833DB}" presName="diagram" presStyleCnt="0">
        <dgm:presLayoutVars>
          <dgm:chMax val="1"/>
          <dgm:dir/>
          <dgm:animLvl val="ctr"/>
          <dgm:resizeHandles val="exact"/>
        </dgm:presLayoutVars>
      </dgm:prSet>
      <dgm:spPr/>
    </dgm:pt>
    <dgm:pt modelId="{12659BF4-F660-4ED3-8587-AE824D69AD67}" type="pres">
      <dgm:prSet presAssocID="{1C34FA1D-9018-4804-BE05-5FB47CB833DB}" presName="matrix" presStyleCnt="0"/>
      <dgm:spPr/>
    </dgm:pt>
    <dgm:pt modelId="{77E02168-F272-489A-BF9F-9FE824198096}" type="pres">
      <dgm:prSet presAssocID="{1C34FA1D-9018-4804-BE05-5FB47CB833DB}" presName="tile1" presStyleLbl="node1" presStyleIdx="0" presStyleCnt="4" custLinFactNeighborX="0"/>
      <dgm:spPr/>
    </dgm:pt>
    <dgm:pt modelId="{5F3A0829-B517-44F0-8AF6-466CC5EE0008}" type="pres">
      <dgm:prSet presAssocID="{1C34FA1D-9018-4804-BE05-5FB47CB833DB}" presName="tile1text" presStyleLbl="node1" presStyleIdx="0" presStyleCnt="4">
        <dgm:presLayoutVars>
          <dgm:chMax val="0"/>
          <dgm:chPref val="0"/>
          <dgm:bulletEnabled val="1"/>
        </dgm:presLayoutVars>
      </dgm:prSet>
      <dgm:spPr/>
    </dgm:pt>
    <dgm:pt modelId="{EFAFA070-0D82-4397-9C67-7A9093181E62}" type="pres">
      <dgm:prSet presAssocID="{1C34FA1D-9018-4804-BE05-5FB47CB833DB}" presName="tile2" presStyleLbl="node1" presStyleIdx="1" presStyleCnt="4"/>
      <dgm:spPr/>
    </dgm:pt>
    <dgm:pt modelId="{43D97BF8-5514-4BAF-86E1-A8A8E502480B}" type="pres">
      <dgm:prSet presAssocID="{1C34FA1D-9018-4804-BE05-5FB47CB833DB}" presName="tile2text" presStyleLbl="node1" presStyleIdx="1" presStyleCnt="4">
        <dgm:presLayoutVars>
          <dgm:chMax val="0"/>
          <dgm:chPref val="0"/>
          <dgm:bulletEnabled val="1"/>
        </dgm:presLayoutVars>
      </dgm:prSet>
      <dgm:spPr/>
    </dgm:pt>
    <dgm:pt modelId="{FC68474C-8038-4548-9148-A420458CEA9C}" type="pres">
      <dgm:prSet presAssocID="{1C34FA1D-9018-4804-BE05-5FB47CB833DB}" presName="tile3" presStyleLbl="node1" presStyleIdx="2" presStyleCnt="4"/>
      <dgm:spPr/>
    </dgm:pt>
    <dgm:pt modelId="{DBF666AE-A188-4B5D-9B66-BAAEAE3F6B68}" type="pres">
      <dgm:prSet presAssocID="{1C34FA1D-9018-4804-BE05-5FB47CB833DB}" presName="tile3text" presStyleLbl="node1" presStyleIdx="2" presStyleCnt="4">
        <dgm:presLayoutVars>
          <dgm:chMax val="0"/>
          <dgm:chPref val="0"/>
          <dgm:bulletEnabled val="1"/>
        </dgm:presLayoutVars>
      </dgm:prSet>
      <dgm:spPr/>
    </dgm:pt>
    <dgm:pt modelId="{80217CA0-EA0C-4491-A22B-2314CCFBED85}" type="pres">
      <dgm:prSet presAssocID="{1C34FA1D-9018-4804-BE05-5FB47CB833DB}" presName="tile4" presStyleLbl="node1" presStyleIdx="3" presStyleCnt="4"/>
      <dgm:spPr/>
    </dgm:pt>
    <dgm:pt modelId="{ECDA1E89-8D6B-47E5-8399-C21F73D8C932}" type="pres">
      <dgm:prSet presAssocID="{1C34FA1D-9018-4804-BE05-5FB47CB833DB}" presName="tile4text" presStyleLbl="node1" presStyleIdx="3" presStyleCnt="4">
        <dgm:presLayoutVars>
          <dgm:chMax val="0"/>
          <dgm:chPref val="0"/>
          <dgm:bulletEnabled val="1"/>
        </dgm:presLayoutVars>
      </dgm:prSet>
      <dgm:spPr/>
    </dgm:pt>
    <dgm:pt modelId="{63BBBD31-9F6D-4DA8-921E-46BD02106E7D}" type="pres">
      <dgm:prSet presAssocID="{1C34FA1D-9018-4804-BE05-5FB47CB833DB}" presName="centerTile" presStyleLbl="fgShp" presStyleIdx="0" presStyleCnt="1">
        <dgm:presLayoutVars>
          <dgm:chMax val="0"/>
          <dgm:chPref val="0"/>
        </dgm:presLayoutVars>
      </dgm:prSet>
      <dgm:spPr/>
    </dgm:pt>
  </dgm:ptLst>
  <dgm:cxnLst>
    <dgm:cxn modelId="{5B3DCB10-7649-4110-8622-69CB540B916B}" type="presOf" srcId="{3B62BEB8-5DF3-4AC4-A22E-4BCAF15059C9}" destId="{80217CA0-EA0C-4491-A22B-2314CCFBED85}" srcOrd="0" destOrd="0" presId="urn:microsoft.com/office/officeart/2005/8/layout/matrix1"/>
    <dgm:cxn modelId="{73B40128-BCBA-4751-A317-74DC776B592C}" srcId="{9A8AD3D7-6C54-4C1A-920C-DA852BC39CDC}" destId="{3B62BEB8-5DF3-4AC4-A22E-4BCAF15059C9}" srcOrd="3" destOrd="0" parTransId="{3F0942A1-D0ED-4602-BA64-09D33807E00E}" sibTransId="{33EFFF4A-C698-4829-B90B-AC52052DC750}"/>
    <dgm:cxn modelId="{78A62A2C-D8EC-4D24-AD70-21BC46AB609E}" type="presOf" srcId="{108AE382-E39A-49CD-A940-E6EA78F4F8D6}" destId="{5F3A0829-B517-44F0-8AF6-466CC5EE0008}" srcOrd="1" destOrd="0" presId="urn:microsoft.com/office/officeart/2005/8/layout/matrix1"/>
    <dgm:cxn modelId="{C994A438-F8DE-4F74-B7CC-871F9379B959}" srcId="{9A8AD3D7-6C54-4C1A-920C-DA852BC39CDC}" destId="{67FA7E46-0C6A-4B4C-ABBF-F354C8C41CFE}" srcOrd="1" destOrd="0" parTransId="{2C600CC2-FB7C-4DE0-BF4F-211476E5C641}" sibTransId="{BA73FD73-C826-44F6-9D22-A4DF88C2FDEA}"/>
    <dgm:cxn modelId="{E255143C-620B-42BE-9A9E-E634F55C7EA8}" type="presOf" srcId="{3B62BEB8-5DF3-4AC4-A22E-4BCAF15059C9}" destId="{ECDA1E89-8D6B-47E5-8399-C21F73D8C932}" srcOrd="1" destOrd="0" presId="urn:microsoft.com/office/officeart/2005/8/layout/matrix1"/>
    <dgm:cxn modelId="{626E8F53-DFAE-4C72-9578-6381225C28F9}" srcId="{9A8AD3D7-6C54-4C1A-920C-DA852BC39CDC}" destId="{17DE5EC2-0A43-49DE-9699-226DF8CA231E}" srcOrd="2" destOrd="0" parTransId="{90410246-8552-41AA-A6C5-73E64C9CCA52}" sibTransId="{C7B799C4-C2A5-486B-90EC-CC82AD8313DD}"/>
    <dgm:cxn modelId="{39A0B274-9A26-4F46-87F1-0723BA3C459A}" type="presOf" srcId="{17DE5EC2-0A43-49DE-9699-226DF8CA231E}" destId="{FC68474C-8038-4548-9148-A420458CEA9C}" srcOrd="0" destOrd="0" presId="urn:microsoft.com/office/officeart/2005/8/layout/matrix1"/>
    <dgm:cxn modelId="{5B655798-89F5-4EDB-A3A6-8558985E8A67}" srcId="{1C34FA1D-9018-4804-BE05-5FB47CB833DB}" destId="{9A8AD3D7-6C54-4C1A-920C-DA852BC39CDC}" srcOrd="0" destOrd="0" parTransId="{D78E7E42-5C58-457B-9967-0A49336B8E2B}" sibTransId="{CA82D338-D217-4763-86EF-6F0117518957}"/>
    <dgm:cxn modelId="{207799C3-0118-4A1E-80D4-43AA475E0DAC}" srcId="{9A8AD3D7-6C54-4C1A-920C-DA852BC39CDC}" destId="{108AE382-E39A-49CD-A940-E6EA78F4F8D6}" srcOrd="0" destOrd="0" parTransId="{939E0D8E-E961-48F8-9884-E6F91B5FB260}" sibTransId="{3FE95FB4-3C37-4E68-A2AD-91386086D63D}"/>
    <dgm:cxn modelId="{3F1BA1CD-EF72-4CF2-839E-9CD79C5A1F60}" type="presOf" srcId="{9A8AD3D7-6C54-4C1A-920C-DA852BC39CDC}" destId="{63BBBD31-9F6D-4DA8-921E-46BD02106E7D}" srcOrd="0" destOrd="0" presId="urn:microsoft.com/office/officeart/2005/8/layout/matrix1"/>
    <dgm:cxn modelId="{7C2CC1D7-46C7-46AA-8583-CCE352360499}" type="presOf" srcId="{67FA7E46-0C6A-4B4C-ABBF-F354C8C41CFE}" destId="{EFAFA070-0D82-4397-9C67-7A9093181E62}" srcOrd="0" destOrd="0" presId="urn:microsoft.com/office/officeart/2005/8/layout/matrix1"/>
    <dgm:cxn modelId="{356E25D8-248B-49B3-A6CE-0556CD7D4F7E}" type="presOf" srcId="{108AE382-E39A-49CD-A940-E6EA78F4F8D6}" destId="{77E02168-F272-489A-BF9F-9FE824198096}" srcOrd="0" destOrd="0" presId="urn:microsoft.com/office/officeart/2005/8/layout/matrix1"/>
    <dgm:cxn modelId="{A5AC32E2-C35A-436D-88F8-C58131125240}" type="presOf" srcId="{1C34FA1D-9018-4804-BE05-5FB47CB833DB}" destId="{F0B6214C-709C-416D-AED0-F0AE41833591}" srcOrd="0" destOrd="0" presId="urn:microsoft.com/office/officeart/2005/8/layout/matrix1"/>
    <dgm:cxn modelId="{85F443E7-8778-4985-9A29-CE0420172AB5}" type="presOf" srcId="{17DE5EC2-0A43-49DE-9699-226DF8CA231E}" destId="{DBF666AE-A188-4B5D-9B66-BAAEAE3F6B68}" srcOrd="1" destOrd="0" presId="urn:microsoft.com/office/officeart/2005/8/layout/matrix1"/>
    <dgm:cxn modelId="{67D430EC-50AD-41FB-94E3-46E743A5884A}" type="presOf" srcId="{67FA7E46-0C6A-4B4C-ABBF-F354C8C41CFE}" destId="{43D97BF8-5514-4BAF-86E1-A8A8E502480B}" srcOrd="1" destOrd="0" presId="urn:microsoft.com/office/officeart/2005/8/layout/matrix1"/>
    <dgm:cxn modelId="{5ADA9F98-2C6E-4E18-9D2F-EFB2B61870FA}" type="presParOf" srcId="{F0B6214C-709C-416D-AED0-F0AE41833591}" destId="{12659BF4-F660-4ED3-8587-AE824D69AD67}" srcOrd="0" destOrd="0" presId="urn:microsoft.com/office/officeart/2005/8/layout/matrix1"/>
    <dgm:cxn modelId="{54B5605F-4CCB-4A47-B1BF-0F7883EBF5A9}" type="presParOf" srcId="{12659BF4-F660-4ED3-8587-AE824D69AD67}" destId="{77E02168-F272-489A-BF9F-9FE824198096}" srcOrd="0" destOrd="0" presId="urn:microsoft.com/office/officeart/2005/8/layout/matrix1"/>
    <dgm:cxn modelId="{FF1EB608-A7D8-4CE0-9A7E-EDE8689B8741}" type="presParOf" srcId="{12659BF4-F660-4ED3-8587-AE824D69AD67}" destId="{5F3A0829-B517-44F0-8AF6-466CC5EE0008}" srcOrd="1" destOrd="0" presId="urn:microsoft.com/office/officeart/2005/8/layout/matrix1"/>
    <dgm:cxn modelId="{3535D7E0-F950-4311-8475-0D84F8868D87}" type="presParOf" srcId="{12659BF4-F660-4ED3-8587-AE824D69AD67}" destId="{EFAFA070-0D82-4397-9C67-7A9093181E62}" srcOrd="2" destOrd="0" presId="urn:microsoft.com/office/officeart/2005/8/layout/matrix1"/>
    <dgm:cxn modelId="{F4DC8557-D920-471B-99B9-324C835A76CF}" type="presParOf" srcId="{12659BF4-F660-4ED3-8587-AE824D69AD67}" destId="{43D97BF8-5514-4BAF-86E1-A8A8E502480B}" srcOrd="3" destOrd="0" presId="urn:microsoft.com/office/officeart/2005/8/layout/matrix1"/>
    <dgm:cxn modelId="{6AD26B0C-5437-424D-A2DC-9AE12392B238}" type="presParOf" srcId="{12659BF4-F660-4ED3-8587-AE824D69AD67}" destId="{FC68474C-8038-4548-9148-A420458CEA9C}" srcOrd="4" destOrd="0" presId="urn:microsoft.com/office/officeart/2005/8/layout/matrix1"/>
    <dgm:cxn modelId="{9E11FD3E-15FE-43CA-80FB-78C3D12FC154}" type="presParOf" srcId="{12659BF4-F660-4ED3-8587-AE824D69AD67}" destId="{DBF666AE-A188-4B5D-9B66-BAAEAE3F6B68}" srcOrd="5" destOrd="0" presId="urn:microsoft.com/office/officeart/2005/8/layout/matrix1"/>
    <dgm:cxn modelId="{5F327285-6DFD-4DAA-AA0A-D41DC2F5E42A}" type="presParOf" srcId="{12659BF4-F660-4ED3-8587-AE824D69AD67}" destId="{80217CA0-EA0C-4491-A22B-2314CCFBED85}" srcOrd="6" destOrd="0" presId="urn:microsoft.com/office/officeart/2005/8/layout/matrix1"/>
    <dgm:cxn modelId="{943DD030-B2A0-434B-9B17-131DCF6FC0E5}" type="presParOf" srcId="{12659BF4-F660-4ED3-8587-AE824D69AD67}" destId="{ECDA1E89-8D6B-47E5-8399-C21F73D8C932}" srcOrd="7" destOrd="0" presId="urn:microsoft.com/office/officeart/2005/8/layout/matrix1"/>
    <dgm:cxn modelId="{F21DD5A8-3558-47B9-850F-6BF9DD9B4777}" type="presParOf" srcId="{F0B6214C-709C-416D-AED0-F0AE41833591}" destId="{63BBBD31-9F6D-4DA8-921E-46BD02106E7D}"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00A6-1DE8-41BC-A713-97046B86F0B4}">
      <dsp:nvSpPr>
        <dsp:cNvPr id="0" name=""/>
        <dsp:cNvSpPr/>
      </dsp:nvSpPr>
      <dsp:spPr>
        <a:xfrm>
          <a:off x="4111" y="1913533"/>
          <a:ext cx="2473027" cy="2967632"/>
        </a:xfrm>
        <a:prstGeom prst="roundRect">
          <a:avLst>
            <a:gd name="adj" fmla="val 5000"/>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lang="en-US" sz="2000" kern="1200" dirty="0">
              <a:solidFill>
                <a:schemeClr val="tx1"/>
              </a:solidFill>
            </a:rPr>
            <a:t>ITEM PROFILES</a:t>
          </a:r>
          <a:endParaRPr lang="en-IN" sz="2000" kern="1200" dirty="0">
            <a:solidFill>
              <a:schemeClr val="tx1"/>
            </a:solidFill>
          </a:endParaRPr>
        </a:p>
      </dsp:txBody>
      <dsp:txXfrm rot="16200000">
        <a:off x="-965315" y="2882959"/>
        <a:ext cx="2433458" cy="494605"/>
      </dsp:txXfrm>
    </dsp:sp>
    <dsp:sp modelId="{FDDC86FB-4C54-481C-A6AE-7B08785EEEC4}">
      <dsp:nvSpPr>
        <dsp:cNvPr id="0" name=""/>
        <dsp:cNvSpPr/>
      </dsp:nvSpPr>
      <dsp:spPr>
        <a:xfrm>
          <a:off x="498716" y="1913533"/>
          <a:ext cx="1842405" cy="2967632"/>
        </a:xfrm>
        <a:prstGeom prst="rect">
          <a:avLst/>
        </a:prstGeom>
        <a:noFill/>
        <a:ln w="12700" cap="flat" cmpd="sng" algn="ctr">
          <a:noFill/>
          <a:prstDash val="solid"/>
          <a:miter lim="800000"/>
        </a:ln>
        <a:effectLst/>
        <a:sp3d/>
      </dsp:spPr>
      <dsp:style>
        <a:lnRef idx="2">
          <a:schemeClr val="accent5"/>
        </a:lnRef>
        <a:fillRef idx="1">
          <a:schemeClr val="lt1"/>
        </a:fillRef>
        <a:effectRef idx="0">
          <a:schemeClr val="accent5"/>
        </a:effectRef>
        <a:fontRef idx="minor">
          <a:schemeClr val="dk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solidFill>
                <a:schemeClr val="tx1"/>
              </a:solidFill>
            </a:rPr>
            <a:t>Defined by features like genre, director, cast, release year, and descriptions.</a:t>
          </a:r>
          <a:endParaRPr lang="en-IN" sz="2000" kern="1200" dirty="0">
            <a:solidFill>
              <a:schemeClr val="tx1"/>
            </a:solidFill>
          </a:endParaRPr>
        </a:p>
      </dsp:txBody>
      <dsp:txXfrm>
        <a:off x="498716" y="1913533"/>
        <a:ext cx="1842405" cy="2967632"/>
      </dsp:txXfrm>
    </dsp:sp>
    <dsp:sp modelId="{25B9572F-1D3A-4C3B-9D9E-8A0390904A61}">
      <dsp:nvSpPr>
        <dsp:cNvPr id="0" name=""/>
        <dsp:cNvSpPr/>
      </dsp:nvSpPr>
      <dsp:spPr>
        <a:xfrm>
          <a:off x="2563694" y="1913533"/>
          <a:ext cx="2473027" cy="2967632"/>
        </a:xfrm>
        <a:prstGeom prst="roundRect">
          <a:avLst>
            <a:gd name="adj" fmla="val 5000"/>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lang="en-US" sz="2000" kern="1200" dirty="0">
              <a:solidFill>
                <a:schemeClr val="tx1"/>
              </a:solidFill>
            </a:rPr>
            <a:t>UER PROFILES</a:t>
          </a:r>
          <a:endParaRPr lang="en-IN" sz="2000" kern="1200" dirty="0">
            <a:solidFill>
              <a:schemeClr val="tx1"/>
            </a:solidFill>
          </a:endParaRPr>
        </a:p>
      </dsp:txBody>
      <dsp:txXfrm rot="16200000">
        <a:off x="1594267" y="2882959"/>
        <a:ext cx="2433458" cy="494605"/>
      </dsp:txXfrm>
    </dsp:sp>
    <dsp:sp modelId="{E33B65F0-55DB-4F0E-BAF4-4F6F5AD9DBB2}">
      <dsp:nvSpPr>
        <dsp:cNvPr id="0" name=""/>
        <dsp:cNvSpPr/>
      </dsp:nvSpPr>
      <dsp:spPr>
        <a:xfrm rot="5400000">
          <a:off x="2357851" y="4273815"/>
          <a:ext cx="436415" cy="370954"/>
        </a:xfrm>
        <a:prstGeom prst="flowChartExtract">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sp>
    <dsp:sp modelId="{3360448E-F0D6-4EF4-8221-37F61C8DE70E}">
      <dsp:nvSpPr>
        <dsp:cNvPr id="0" name=""/>
        <dsp:cNvSpPr/>
      </dsp:nvSpPr>
      <dsp:spPr>
        <a:xfrm>
          <a:off x="3058300" y="1913533"/>
          <a:ext cx="1842405" cy="2967632"/>
        </a:xfrm>
        <a:prstGeom prst="rect">
          <a:avLst/>
        </a:prstGeom>
        <a:noFill/>
        <a:ln w="12700" cap="flat" cmpd="sng" algn="ctr">
          <a:noFill/>
          <a:prstDash val="solid"/>
          <a:miter lim="800000"/>
        </a:ln>
        <a:effectLst/>
        <a:sp3d/>
      </dsp:spPr>
      <dsp:style>
        <a:lnRef idx="2">
          <a:schemeClr val="accent5"/>
        </a:lnRef>
        <a:fillRef idx="1">
          <a:schemeClr val="lt1"/>
        </a:fillRef>
        <a:effectRef idx="0">
          <a:schemeClr val="accent5"/>
        </a:effectRef>
        <a:fontRef idx="minor">
          <a:schemeClr val="dk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r>
            <a:rPr lang="en-US" sz="2000" kern="1200" dirty="0">
              <a:solidFill>
                <a:sysClr val="windowText" lastClr="000000"/>
              </a:solidFill>
            </a:rPr>
            <a:t>User preferences, ratings, and favorite genres/artists.</a:t>
          </a:r>
          <a:endParaRPr lang="en-IN" sz="2000" kern="1200" dirty="0">
            <a:solidFill>
              <a:sysClr val="windowText" lastClr="000000"/>
            </a:solidFill>
          </a:endParaRPr>
        </a:p>
      </dsp:txBody>
      <dsp:txXfrm>
        <a:off x="3058300" y="1913533"/>
        <a:ext cx="1842405" cy="2967632"/>
      </dsp:txXfrm>
    </dsp:sp>
    <dsp:sp modelId="{7C1A12C7-30EB-4161-9394-3111D0C42ED2}">
      <dsp:nvSpPr>
        <dsp:cNvPr id="0" name=""/>
        <dsp:cNvSpPr/>
      </dsp:nvSpPr>
      <dsp:spPr>
        <a:xfrm>
          <a:off x="5123277" y="1913533"/>
          <a:ext cx="2473027" cy="2967632"/>
        </a:xfrm>
        <a:prstGeom prst="roundRect">
          <a:avLst>
            <a:gd name="adj" fmla="val 5000"/>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lang="en-US" sz="2000" kern="1200" dirty="0">
              <a:solidFill>
                <a:schemeClr val="tx1"/>
              </a:solidFill>
            </a:rPr>
            <a:t>MATCHING</a:t>
          </a:r>
          <a:endParaRPr lang="en-IN" sz="2000" kern="1200" dirty="0">
            <a:solidFill>
              <a:schemeClr val="tx1"/>
            </a:solidFill>
          </a:endParaRPr>
        </a:p>
      </dsp:txBody>
      <dsp:txXfrm rot="16200000">
        <a:off x="4153851" y="2882959"/>
        <a:ext cx="2433458" cy="494605"/>
      </dsp:txXfrm>
    </dsp:sp>
    <dsp:sp modelId="{3A0CF59A-9398-4710-9FF6-D59594C19229}">
      <dsp:nvSpPr>
        <dsp:cNvPr id="0" name=""/>
        <dsp:cNvSpPr/>
      </dsp:nvSpPr>
      <dsp:spPr>
        <a:xfrm rot="5400000">
          <a:off x="4917435" y="4273815"/>
          <a:ext cx="436415" cy="370954"/>
        </a:xfrm>
        <a:prstGeom prst="flowChartExtract">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sp>
    <dsp:sp modelId="{0EC6CB54-58BD-4CE0-A5CA-D9B43F5BE6E3}">
      <dsp:nvSpPr>
        <dsp:cNvPr id="0" name=""/>
        <dsp:cNvSpPr/>
      </dsp:nvSpPr>
      <dsp:spPr>
        <a:xfrm>
          <a:off x="5617883" y="1913533"/>
          <a:ext cx="1842405" cy="2967632"/>
        </a:xfrm>
        <a:prstGeom prst="rect">
          <a:avLst/>
        </a:prstGeom>
        <a:noFill/>
        <a:ln w="12700" cap="flat" cmpd="sng" algn="ctr">
          <a:noFill/>
          <a:prstDash val="solid"/>
          <a:miter lim="800000"/>
        </a:ln>
        <a:effectLst/>
        <a:sp3d/>
      </dsp:spPr>
      <dsp:style>
        <a:lnRef idx="2">
          <a:schemeClr val="accent5"/>
        </a:lnRef>
        <a:fillRef idx="1">
          <a:schemeClr val="lt1"/>
        </a:fillRef>
        <a:effectRef idx="0">
          <a:schemeClr val="accent5"/>
        </a:effectRef>
        <a:fontRef idx="minor">
          <a:schemeClr val="dk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kern="1200" dirty="0">
              <a:solidFill>
                <a:schemeClr val="tx1"/>
              </a:solidFill>
            </a:rPr>
            <a:t>Matches item profiles with the user profile; items aligning with user interests are recommended.</a:t>
          </a:r>
          <a:endParaRPr lang="en-IN" sz="1800" kern="1200" dirty="0">
            <a:solidFill>
              <a:schemeClr val="tx1"/>
            </a:solidFill>
          </a:endParaRPr>
        </a:p>
      </dsp:txBody>
      <dsp:txXfrm>
        <a:off x="5617883" y="1913533"/>
        <a:ext cx="1842405" cy="2967632"/>
      </dsp:txXfrm>
    </dsp:sp>
    <dsp:sp modelId="{18B22B99-7A00-481B-B390-AB85F8FD67AB}">
      <dsp:nvSpPr>
        <dsp:cNvPr id="0" name=""/>
        <dsp:cNvSpPr/>
      </dsp:nvSpPr>
      <dsp:spPr>
        <a:xfrm>
          <a:off x="7682861" y="1913533"/>
          <a:ext cx="2473027" cy="2967632"/>
        </a:xfrm>
        <a:prstGeom prst="roundRect">
          <a:avLst>
            <a:gd name="adj" fmla="val 5000"/>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lang="en-US" sz="2000" kern="1200" dirty="0">
              <a:solidFill>
                <a:schemeClr val="tx1"/>
              </a:solidFill>
            </a:rPr>
            <a:t>SCORING &amp; RANKING</a:t>
          </a:r>
          <a:endParaRPr lang="en-IN" sz="2000" kern="1200" dirty="0">
            <a:solidFill>
              <a:schemeClr val="tx1"/>
            </a:solidFill>
          </a:endParaRPr>
        </a:p>
      </dsp:txBody>
      <dsp:txXfrm rot="16200000">
        <a:off x="6713434" y="2882959"/>
        <a:ext cx="2433458" cy="494605"/>
      </dsp:txXfrm>
    </dsp:sp>
    <dsp:sp modelId="{EB15DB69-296B-4642-8EA7-DAEC1DC22FE8}">
      <dsp:nvSpPr>
        <dsp:cNvPr id="0" name=""/>
        <dsp:cNvSpPr/>
      </dsp:nvSpPr>
      <dsp:spPr>
        <a:xfrm rot="5400000">
          <a:off x="7477018" y="4273815"/>
          <a:ext cx="436415" cy="370954"/>
        </a:xfrm>
        <a:prstGeom prst="flowChartExtract">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sp>
    <dsp:sp modelId="{2A9C79B3-59F6-461D-8BC4-30BB67B44476}">
      <dsp:nvSpPr>
        <dsp:cNvPr id="0" name=""/>
        <dsp:cNvSpPr/>
      </dsp:nvSpPr>
      <dsp:spPr>
        <a:xfrm>
          <a:off x="8177466" y="1913533"/>
          <a:ext cx="1842405" cy="2967632"/>
        </a:xfrm>
        <a:prstGeom prst="rect">
          <a:avLst/>
        </a:prstGeom>
        <a:noFill/>
        <a:ln w="12700" cap="flat" cmpd="sng" algn="ctr">
          <a:noFill/>
          <a:prstDash val="solid"/>
          <a:miter lim="800000"/>
        </a:ln>
        <a:effectLst/>
        <a:sp3d/>
      </dsp:spPr>
      <dsp:style>
        <a:lnRef idx="2">
          <a:schemeClr val="accent5"/>
        </a:lnRef>
        <a:fillRef idx="1">
          <a:schemeClr val="lt1"/>
        </a:fillRef>
        <a:effectRef idx="0">
          <a:schemeClr val="accent5"/>
        </a:effectRef>
        <a:fontRef idx="minor">
          <a:schemeClr val="dk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kern="1200" dirty="0">
              <a:solidFill>
                <a:sysClr val="windowText" lastClr="000000"/>
              </a:solidFill>
            </a:rPr>
            <a:t>Each item is scored by its similarity to the user’s profile, and the system ranks and presents the top recommendations.</a:t>
          </a:r>
          <a:endParaRPr lang="en-IN" sz="1800" kern="1200" dirty="0">
            <a:solidFill>
              <a:sysClr val="windowText" lastClr="000000"/>
            </a:solidFill>
          </a:endParaRPr>
        </a:p>
      </dsp:txBody>
      <dsp:txXfrm>
        <a:off x="8177466" y="1913533"/>
        <a:ext cx="1842405" cy="29676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00A6-1DE8-41BC-A713-97046B86F0B4}">
      <dsp:nvSpPr>
        <dsp:cNvPr id="0" name=""/>
        <dsp:cNvSpPr/>
      </dsp:nvSpPr>
      <dsp:spPr>
        <a:xfrm>
          <a:off x="585" y="0"/>
          <a:ext cx="2521307" cy="2944502"/>
        </a:xfrm>
        <a:prstGeom prst="roundRect">
          <a:avLst>
            <a:gd name="adj" fmla="val 5000"/>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0" tIns="54864" rIns="71120" bIns="0" numCol="1" spcCol="1270" anchor="t" anchorCtr="0">
          <a:noAutofit/>
        </a:bodyPr>
        <a:lstStyle/>
        <a:p>
          <a:pPr marL="0" lvl="0" indent="0" algn="r" defTabSz="711200">
            <a:lnSpc>
              <a:spcPct val="90000"/>
            </a:lnSpc>
            <a:spcBef>
              <a:spcPct val="0"/>
            </a:spcBef>
            <a:spcAft>
              <a:spcPct val="35000"/>
            </a:spcAft>
            <a:buNone/>
          </a:pPr>
          <a:r>
            <a:rPr lang="en-US" sz="1600" kern="1200" dirty="0">
              <a:solidFill>
                <a:schemeClr val="tx1"/>
              </a:solidFill>
            </a:rPr>
            <a:t>USER ITEM INTERACTION</a:t>
          </a:r>
          <a:endParaRPr lang="en-IN" sz="1600" kern="1200" dirty="0">
            <a:solidFill>
              <a:schemeClr val="tx1"/>
            </a:solidFill>
          </a:endParaRPr>
        </a:p>
      </dsp:txBody>
      <dsp:txXfrm rot="16200000">
        <a:off x="-954529" y="955115"/>
        <a:ext cx="2414492" cy="504261"/>
      </dsp:txXfrm>
    </dsp:sp>
    <dsp:sp modelId="{FDDC86FB-4C54-481C-A6AE-7B08785EEEC4}">
      <dsp:nvSpPr>
        <dsp:cNvPr id="0" name=""/>
        <dsp:cNvSpPr/>
      </dsp:nvSpPr>
      <dsp:spPr>
        <a:xfrm>
          <a:off x="504847" y="0"/>
          <a:ext cx="1878374" cy="2944502"/>
        </a:xfrm>
        <a:prstGeom prst="rect">
          <a:avLst/>
        </a:prstGeom>
        <a:noFill/>
        <a:ln w="12700" cap="flat" cmpd="sng" algn="ctr">
          <a:noFill/>
          <a:prstDash val="solid"/>
          <a:miter lim="800000"/>
        </a:ln>
        <a:effectLst/>
        <a:sp3d/>
      </dsp:spPr>
      <dsp:style>
        <a:lnRef idx="2">
          <a:schemeClr val="accent5"/>
        </a:lnRef>
        <a:fillRef idx="1">
          <a:schemeClr val="lt1"/>
        </a:fillRef>
        <a:effectRef idx="0">
          <a:schemeClr val="accent5"/>
        </a:effectRef>
        <a:fontRef idx="minor">
          <a:schemeClr val="dk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solidFill>
                <a:schemeClr val="tx1"/>
              </a:solidFill>
            </a:rPr>
            <a:t>Each interaction, such as a rating, view, or like, is recorded and used to understand user preferences</a:t>
          </a:r>
          <a:endParaRPr lang="en-IN" sz="2000" kern="1200" dirty="0">
            <a:solidFill>
              <a:schemeClr val="tx1"/>
            </a:solidFill>
          </a:endParaRPr>
        </a:p>
      </dsp:txBody>
      <dsp:txXfrm>
        <a:off x="504847" y="0"/>
        <a:ext cx="1878374" cy="2944502"/>
      </dsp:txXfrm>
    </dsp:sp>
    <dsp:sp modelId="{25B9572F-1D3A-4C3B-9D9E-8A0390904A61}">
      <dsp:nvSpPr>
        <dsp:cNvPr id="0" name=""/>
        <dsp:cNvSpPr/>
      </dsp:nvSpPr>
      <dsp:spPr>
        <a:xfrm>
          <a:off x="2610139" y="0"/>
          <a:ext cx="2521307" cy="2944502"/>
        </a:xfrm>
        <a:prstGeom prst="roundRect">
          <a:avLst>
            <a:gd name="adj" fmla="val 5000"/>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0" tIns="54864" rIns="71120" bIns="0" numCol="1" spcCol="1270" anchor="t" anchorCtr="0">
          <a:noAutofit/>
        </a:bodyPr>
        <a:lstStyle/>
        <a:p>
          <a:pPr marL="0" lvl="0" indent="0" algn="r" defTabSz="711200">
            <a:lnSpc>
              <a:spcPct val="90000"/>
            </a:lnSpc>
            <a:spcBef>
              <a:spcPct val="0"/>
            </a:spcBef>
            <a:spcAft>
              <a:spcPct val="35000"/>
            </a:spcAft>
            <a:buNone/>
          </a:pPr>
          <a:r>
            <a:rPr lang="en-IN" sz="1600" kern="1200" dirty="0">
              <a:solidFill>
                <a:schemeClr val="tx1"/>
              </a:solidFill>
            </a:rPr>
            <a:t>USER SIMILARITY</a:t>
          </a:r>
        </a:p>
      </dsp:txBody>
      <dsp:txXfrm rot="16200000">
        <a:off x="1655024" y="955115"/>
        <a:ext cx="2414492" cy="504261"/>
      </dsp:txXfrm>
    </dsp:sp>
    <dsp:sp modelId="{E33B65F0-55DB-4F0E-BAF4-4F6F5AD9DBB2}">
      <dsp:nvSpPr>
        <dsp:cNvPr id="0" name=""/>
        <dsp:cNvSpPr/>
      </dsp:nvSpPr>
      <dsp:spPr>
        <a:xfrm rot="5400000">
          <a:off x="2406431" y="2334572"/>
          <a:ext cx="432629" cy="378196"/>
        </a:xfrm>
        <a:prstGeom prst="flowChartExtract">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sp>
    <dsp:sp modelId="{3360448E-F0D6-4EF4-8221-37F61C8DE70E}">
      <dsp:nvSpPr>
        <dsp:cNvPr id="0" name=""/>
        <dsp:cNvSpPr/>
      </dsp:nvSpPr>
      <dsp:spPr>
        <a:xfrm>
          <a:off x="3114401" y="0"/>
          <a:ext cx="1878374" cy="2944502"/>
        </a:xfrm>
        <a:prstGeom prst="rect">
          <a:avLst/>
        </a:prstGeom>
        <a:noFill/>
        <a:ln w="12700" cap="flat" cmpd="sng" algn="ctr">
          <a:noFill/>
          <a:prstDash val="solid"/>
          <a:miter lim="800000"/>
        </a:ln>
        <a:effectLst/>
        <a:sp3d/>
      </dsp:spPr>
      <dsp:style>
        <a:lnRef idx="2">
          <a:schemeClr val="accent5"/>
        </a:lnRef>
        <a:fillRef idx="1">
          <a:schemeClr val="lt1"/>
        </a:fillRef>
        <a:effectRef idx="0">
          <a:schemeClr val="accent5"/>
        </a:effectRef>
        <a:fontRef idx="minor">
          <a:schemeClr val="dk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r>
            <a:rPr lang="en-US" sz="2000" kern="1200" dirty="0">
              <a:solidFill>
                <a:sysClr val="windowText" lastClr="000000"/>
              </a:solidFill>
            </a:rPr>
            <a:t>The system identifies users who have similar preferences based on their past interactions.</a:t>
          </a:r>
          <a:endParaRPr lang="en-IN" sz="2000" kern="1200" dirty="0">
            <a:solidFill>
              <a:sysClr val="windowText" lastClr="000000"/>
            </a:solidFill>
          </a:endParaRPr>
        </a:p>
      </dsp:txBody>
      <dsp:txXfrm>
        <a:off x="3114401" y="0"/>
        <a:ext cx="1878374" cy="2944502"/>
      </dsp:txXfrm>
    </dsp:sp>
    <dsp:sp modelId="{7C1A12C7-30EB-4161-9394-3111D0C42ED2}">
      <dsp:nvSpPr>
        <dsp:cNvPr id="0" name=""/>
        <dsp:cNvSpPr/>
      </dsp:nvSpPr>
      <dsp:spPr>
        <a:xfrm>
          <a:off x="5219693" y="0"/>
          <a:ext cx="2521307" cy="2944502"/>
        </a:xfrm>
        <a:prstGeom prst="roundRect">
          <a:avLst>
            <a:gd name="adj" fmla="val 5000"/>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0" tIns="54864" rIns="71120" bIns="0" numCol="1" spcCol="1270" anchor="t" anchorCtr="0">
          <a:noAutofit/>
        </a:bodyPr>
        <a:lstStyle/>
        <a:p>
          <a:pPr marL="0" lvl="0" indent="0" algn="r" defTabSz="711200">
            <a:lnSpc>
              <a:spcPct val="90000"/>
            </a:lnSpc>
            <a:spcBef>
              <a:spcPct val="0"/>
            </a:spcBef>
            <a:spcAft>
              <a:spcPct val="35000"/>
            </a:spcAft>
            <a:buNone/>
          </a:pPr>
          <a:r>
            <a:rPr lang="en-IN" sz="1600" kern="1200" dirty="0">
              <a:solidFill>
                <a:schemeClr val="tx1"/>
              </a:solidFill>
            </a:rPr>
            <a:t>Recommendation </a:t>
          </a:r>
        </a:p>
      </dsp:txBody>
      <dsp:txXfrm rot="16200000">
        <a:off x="4264577" y="955115"/>
        <a:ext cx="2414492" cy="504261"/>
      </dsp:txXfrm>
    </dsp:sp>
    <dsp:sp modelId="{3A0CF59A-9398-4710-9FF6-D59594C19229}">
      <dsp:nvSpPr>
        <dsp:cNvPr id="0" name=""/>
        <dsp:cNvSpPr/>
      </dsp:nvSpPr>
      <dsp:spPr>
        <a:xfrm rot="5400000">
          <a:off x="5015985" y="2334572"/>
          <a:ext cx="432629" cy="378196"/>
        </a:xfrm>
        <a:prstGeom prst="flowChartExtract">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sp>
    <dsp:sp modelId="{3A85A23E-2B69-43FF-90EC-ADB0DC4820EA}">
      <dsp:nvSpPr>
        <dsp:cNvPr id="0" name=""/>
        <dsp:cNvSpPr/>
      </dsp:nvSpPr>
      <dsp:spPr>
        <a:xfrm>
          <a:off x="5723954" y="0"/>
          <a:ext cx="1878374" cy="2944502"/>
        </a:xfrm>
        <a:prstGeom prst="rect">
          <a:avLst/>
        </a:prstGeom>
        <a:noFill/>
        <a:ln w="12700" cap="flat" cmpd="sng" algn="ctr">
          <a:noFill/>
          <a:prstDash val="solid"/>
          <a:miter lim="800000"/>
        </a:ln>
        <a:effectLst/>
        <a:sp3d/>
      </dsp:spPr>
      <dsp:style>
        <a:lnRef idx="2">
          <a:schemeClr val="accent5"/>
        </a:lnRef>
        <a:fillRef idx="1">
          <a:schemeClr val="lt1"/>
        </a:fillRef>
        <a:effectRef idx="0">
          <a:schemeClr val="accent5"/>
        </a:effectRef>
        <a:fontRef idx="minor">
          <a:schemeClr val="dk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The system recommends items that similar users have liked but that the current user has not yet interacted with</a:t>
          </a:r>
          <a:endParaRPr lang="en-IN" sz="2000" kern="1200" dirty="0">
            <a:solidFill>
              <a:schemeClr val="tx1"/>
            </a:solidFill>
          </a:endParaRPr>
        </a:p>
      </dsp:txBody>
      <dsp:txXfrm>
        <a:off x="5723954" y="0"/>
        <a:ext cx="1878374" cy="29445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E02168-F272-489A-BF9F-9FE824198096}">
      <dsp:nvSpPr>
        <dsp:cNvPr id="0" name=""/>
        <dsp:cNvSpPr/>
      </dsp:nvSpPr>
      <dsp:spPr>
        <a:xfrm rot="16200000">
          <a:off x="677333" y="-677333"/>
          <a:ext cx="2709333" cy="4064000"/>
        </a:xfrm>
        <a:prstGeom prst="round1Rect">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kern="1200" dirty="0"/>
            <a:t>Lyric analysis</a:t>
          </a:r>
        </a:p>
        <a:p>
          <a:pPr marL="0" lvl="0" indent="0" algn="ctr" defTabSz="1511300">
            <a:lnSpc>
              <a:spcPct val="90000"/>
            </a:lnSpc>
            <a:spcBef>
              <a:spcPct val="0"/>
            </a:spcBef>
            <a:spcAft>
              <a:spcPct val="35000"/>
            </a:spcAft>
            <a:buNone/>
          </a:pPr>
          <a:r>
            <a:rPr lang="en-IN" sz="3400" kern="1200" dirty="0"/>
            <a:t>Textual metadata</a:t>
          </a:r>
        </a:p>
      </dsp:txBody>
      <dsp:txXfrm rot="5400000">
        <a:off x="-1" y="1"/>
        <a:ext cx="4064000" cy="2032000"/>
      </dsp:txXfrm>
    </dsp:sp>
    <dsp:sp modelId="{EFAFA070-0D82-4397-9C67-7A9093181E62}">
      <dsp:nvSpPr>
        <dsp:cNvPr id="0" name=""/>
        <dsp:cNvSpPr/>
      </dsp:nvSpPr>
      <dsp:spPr>
        <a:xfrm>
          <a:off x="4064000" y="0"/>
          <a:ext cx="4064000" cy="2709333"/>
        </a:xfrm>
        <a:prstGeom prst="round1Rect">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kern="1200" dirty="0"/>
            <a:t>Natural language interaction</a:t>
          </a:r>
        </a:p>
      </dsp:txBody>
      <dsp:txXfrm>
        <a:off x="4064000" y="0"/>
        <a:ext cx="4064000" cy="2032000"/>
      </dsp:txXfrm>
    </dsp:sp>
    <dsp:sp modelId="{FC68474C-8038-4548-9148-A420458CEA9C}">
      <dsp:nvSpPr>
        <dsp:cNvPr id="0" name=""/>
        <dsp:cNvSpPr/>
      </dsp:nvSpPr>
      <dsp:spPr>
        <a:xfrm rot="10800000">
          <a:off x="0" y="2709333"/>
          <a:ext cx="4064000" cy="2709333"/>
        </a:xfrm>
        <a:prstGeom prst="round1Rect">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1808" tIns="241808" rIns="241808" bIns="241808"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IN" sz="3400" b="0" i="0" kern="1200" dirty="0">
              <a:effectLst/>
              <a:latin typeface="+mn-lt"/>
            </a:rPr>
            <a:t>Feedback Loop and Refinement</a:t>
          </a:r>
        </a:p>
        <a:p>
          <a:pPr marL="0" marR="0" lvl="0" indent="0" algn="ctr" defTabSz="914400" eaLnBrk="1" fontAlgn="auto" latinLnBrk="0" hangingPunct="1">
            <a:lnSpc>
              <a:spcPct val="100000"/>
            </a:lnSpc>
            <a:spcBef>
              <a:spcPct val="0"/>
            </a:spcBef>
            <a:spcAft>
              <a:spcPts val="0"/>
            </a:spcAft>
            <a:buClrTx/>
            <a:buSzTx/>
            <a:buFontTx/>
            <a:buNone/>
            <a:tabLst/>
            <a:defRPr/>
          </a:pPr>
          <a:endParaRPr lang="en-IN" sz="3400" b="0" i="0" kern="1200" dirty="0">
            <a:effectLst/>
            <a:latin typeface="+mn-lt"/>
          </a:endParaRPr>
        </a:p>
      </dsp:txBody>
      <dsp:txXfrm rot="10800000">
        <a:off x="0" y="3386666"/>
        <a:ext cx="4064000" cy="2032000"/>
      </dsp:txXfrm>
    </dsp:sp>
    <dsp:sp modelId="{80217CA0-EA0C-4491-A22B-2314CCFBED85}">
      <dsp:nvSpPr>
        <dsp:cNvPr id="0" name=""/>
        <dsp:cNvSpPr/>
      </dsp:nvSpPr>
      <dsp:spPr>
        <a:xfrm rot="5400000">
          <a:off x="4741333" y="2032000"/>
          <a:ext cx="2709333" cy="4064000"/>
        </a:xfrm>
        <a:prstGeom prst="round1Rect">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b="0" kern="1200" dirty="0"/>
            <a:t>Curated Playlists</a:t>
          </a:r>
        </a:p>
        <a:p>
          <a:pPr marL="0" lvl="0" indent="0" algn="ctr" defTabSz="1511300">
            <a:lnSpc>
              <a:spcPct val="90000"/>
            </a:lnSpc>
            <a:spcBef>
              <a:spcPct val="0"/>
            </a:spcBef>
            <a:spcAft>
              <a:spcPct val="35000"/>
            </a:spcAft>
            <a:buNone/>
          </a:pPr>
          <a:endParaRPr lang="en-IN" sz="3400" b="0" kern="1200" dirty="0"/>
        </a:p>
      </dsp:txBody>
      <dsp:txXfrm rot="-5400000">
        <a:off x="4063999" y="3386666"/>
        <a:ext cx="4064000" cy="2032000"/>
      </dsp:txXfrm>
    </dsp:sp>
    <dsp:sp modelId="{63BBBD31-9F6D-4DA8-921E-46BD02106E7D}">
      <dsp:nvSpPr>
        <dsp:cNvPr id="0" name=""/>
        <dsp:cNvSpPr/>
      </dsp:nvSpPr>
      <dsp:spPr>
        <a:xfrm>
          <a:off x="2844799" y="2032000"/>
          <a:ext cx="2438400" cy="1354666"/>
        </a:xfrm>
        <a:prstGeom prst="roundRect">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Utilization of GPT</a:t>
          </a:r>
          <a:endParaRPr lang="en-IN" sz="3400" kern="1200" dirty="0"/>
        </a:p>
      </dsp:txBody>
      <dsp:txXfrm>
        <a:off x="2910928" y="2098129"/>
        <a:ext cx="2306142" cy="12224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E02168-F272-489A-BF9F-9FE824198096}">
      <dsp:nvSpPr>
        <dsp:cNvPr id="0" name=""/>
        <dsp:cNvSpPr/>
      </dsp:nvSpPr>
      <dsp:spPr>
        <a:xfrm rot="16200000">
          <a:off x="677333" y="-677333"/>
          <a:ext cx="2709333" cy="4064000"/>
        </a:xfrm>
        <a:prstGeom prst="round1Rect">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b="0" kern="1200" dirty="0"/>
            <a:t>Vector Embeddings</a:t>
          </a:r>
          <a:endParaRPr lang="en-IN" sz="3400" b="0" kern="1200" dirty="0"/>
        </a:p>
      </dsp:txBody>
      <dsp:txXfrm rot="5400000">
        <a:off x="-1" y="1"/>
        <a:ext cx="4064000" cy="2032000"/>
      </dsp:txXfrm>
    </dsp:sp>
    <dsp:sp modelId="{EFAFA070-0D82-4397-9C67-7A9093181E62}">
      <dsp:nvSpPr>
        <dsp:cNvPr id="0" name=""/>
        <dsp:cNvSpPr/>
      </dsp:nvSpPr>
      <dsp:spPr>
        <a:xfrm>
          <a:off x="4064000" y="0"/>
          <a:ext cx="4064000" cy="2709333"/>
        </a:xfrm>
        <a:prstGeom prst="round1Rect">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b="0" kern="1200" dirty="0"/>
            <a:t>Contextual Recommendations</a:t>
          </a:r>
        </a:p>
      </dsp:txBody>
      <dsp:txXfrm>
        <a:off x="4064000" y="0"/>
        <a:ext cx="4064000" cy="2032000"/>
      </dsp:txXfrm>
    </dsp:sp>
    <dsp:sp modelId="{FC68474C-8038-4548-9148-A420458CEA9C}">
      <dsp:nvSpPr>
        <dsp:cNvPr id="0" name=""/>
        <dsp:cNvSpPr/>
      </dsp:nvSpPr>
      <dsp:spPr>
        <a:xfrm rot="10800000">
          <a:off x="0" y="2709333"/>
          <a:ext cx="4064000" cy="2709333"/>
        </a:xfrm>
        <a:prstGeom prst="round1Rect">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1808" tIns="241808" rIns="241808" bIns="241808"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3400" b="0" kern="1200" dirty="0"/>
            <a:t>Genre &amp; Style Matching</a:t>
          </a:r>
        </a:p>
        <a:p>
          <a:pPr marL="0" marR="0" lvl="0" indent="0" algn="ctr" defTabSz="914400" eaLnBrk="1" fontAlgn="auto" latinLnBrk="0" hangingPunct="1">
            <a:lnSpc>
              <a:spcPct val="100000"/>
            </a:lnSpc>
            <a:spcBef>
              <a:spcPct val="0"/>
            </a:spcBef>
            <a:spcAft>
              <a:spcPts val="0"/>
            </a:spcAft>
            <a:buClrTx/>
            <a:buSzTx/>
            <a:buFontTx/>
            <a:buNone/>
            <a:tabLst/>
            <a:defRPr/>
          </a:pPr>
          <a:endParaRPr lang="en-IN" sz="3400" b="0" i="0" kern="1200" dirty="0">
            <a:effectLst/>
            <a:latin typeface="+mn-lt"/>
          </a:endParaRPr>
        </a:p>
      </dsp:txBody>
      <dsp:txXfrm rot="10800000">
        <a:off x="0" y="3386666"/>
        <a:ext cx="4064000" cy="2032000"/>
      </dsp:txXfrm>
    </dsp:sp>
    <dsp:sp modelId="{80217CA0-EA0C-4491-A22B-2314CCFBED85}">
      <dsp:nvSpPr>
        <dsp:cNvPr id="0" name=""/>
        <dsp:cNvSpPr/>
      </dsp:nvSpPr>
      <dsp:spPr>
        <a:xfrm rot="5400000">
          <a:off x="4741333" y="2032000"/>
          <a:ext cx="2709333" cy="4064000"/>
        </a:xfrm>
        <a:prstGeom prst="round1Rect">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b="0" kern="1200" dirty="0"/>
            <a:t>Novelty Detection</a:t>
          </a:r>
        </a:p>
        <a:p>
          <a:pPr marL="0" lvl="0" indent="0" algn="ctr" defTabSz="1511300">
            <a:lnSpc>
              <a:spcPct val="90000"/>
            </a:lnSpc>
            <a:spcBef>
              <a:spcPct val="0"/>
            </a:spcBef>
            <a:spcAft>
              <a:spcPct val="35000"/>
            </a:spcAft>
            <a:buNone/>
          </a:pPr>
          <a:endParaRPr lang="en-IN" sz="3400" b="0" kern="1200" dirty="0"/>
        </a:p>
      </dsp:txBody>
      <dsp:txXfrm rot="-5400000">
        <a:off x="4063999" y="3386666"/>
        <a:ext cx="4064000" cy="2032000"/>
      </dsp:txXfrm>
    </dsp:sp>
    <dsp:sp modelId="{63BBBD31-9F6D-4DA8-921E-46BD02106E7D}">
      <dsp:nvSpPr>
        <dsp:cNvPr id="0" name=""/>
        <dsp:cNvSpPr/>
      </dsp:nvSpPr>
      <dsp:spPr>
        <a:xfrm>
          <a:off x="2844799" y="2032000"/>
          <a:ext cx="2438400" cy="1354666"/>
        </a:xfrm>
        <a:prstGeom prst="roundRect">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Utilization of Jukebox</a:t>
          </a:r>
          <a:endParaRPr lang="en-IN" sz="3400" kern="1200" dirty="0"/>
        </a:p>
      </dsp:txBody>
      <dsp:txXfrm>
        <a:off x="2910928" y="2098129"/>
        <a:ext cx="2306142" cy="122240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4.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8/20/2024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8/20/2024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000000"/>
                </a:solidFill>
                <a:effectLst/>
                <a:highlight>
                  <a:srgbClr val="FFFFFF"/>
                </a:highlight>
                <a:latin typeface="Open Sans" panose="020B0606030504020204" pitchFamily="34" charset="0"/>
              </a:rPr>
              <a:t>Hybrid approaches</a:t>
            </a:r>
          </a:p>
          <a:p>
            <a:pPr algn="l" fontAlgn="base">
              <a:buFont typeface="Arial" panose="020B0604020202020204" pitchFamily="34" charset="0"/>
              <a:buChar char="•"/>
            </a:pPr>
            <a:r>
              <a:rPr lang="en-US" b="0" i="0" dirty="0">
                <a:solidFill>
                  <a:srgbClr val="000000"/>
                </a:solidFill>
                <a:effectLst/>
                <a:highlight>
                  <a:srgbClr val="FFFFFF"/>
                </a:highlight>
                <a:latin typeface="Open Sans" panose="020B0606030504020204" pitchFamily="34" charset="0"/>
              </a:rPr>
              <a:t>Many recommendation systems combine content-based and collaborative filtering techniques.</a:t>
            </a:r>
          </a:p>
          <a:p>
            <a:pPr algn="l" fontAlgn="base">
              <a:buFont typeface="Arial" panose="020B0604020202020204" pitchFamily="34" charset="0"/>
              <a:buChar char="•"/>
            </a:pPr>
            <a:r>
              <a:rPr lang="en-US" b="0" i="0" dirty="0">
                <a:solidFill>
                  <a:srgbClr val="000000"/>
                </a:solidFill>
                <a:effectLst/>
                <a:highlight>
                  <a:srgbClr val="FFFFFF"/>
                </a:highlight>
                <a:latin typeface="Open Sans" panose="020B0606030504020204" pitchFamily="34" charset="0"/>
              </a:rPr>
              <a:t>Hybrid models aim to leverage the strengths of both approaches.</a:t>
            </a:r>
          </a:p>
          <a:p>
            <a:pPr algn="l" fontAlgn="base">
              <a:buFont typeface="Arial" panose="020B0604020202020204" pitchFamily="34" charset="0"/>
              <a:buChar char="•"/>
            </a:pPr>
            <a:r>
              <a:rPr lang="en-US" b="0" i="0" dirty="0">
                <a:solidFill>
                  <a:srgbClr val="000000"/>
                </a:solidFill>
                <a:effectLst/>
                <a:highlight>
                  <a:srgbClr val="FFFFFF"/>
                </a:highlight>
                <a:latin typeface="Open Sans" panose="020B0606030504020204" pitchFamily="34" charset="0"/>
              </a:rPr>
              <a:t>For instance, hybrid systems can use content-based features alongside collaborative filtering scores.</a:t>
            </a:r>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3333443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**Transformative training**:</a:t>
            </a:r>
          </a:p>
          <a:p>
            <a:r>
              <a:rPr lang="en-US" dirty="0"/>
              <a:t>   - Large Language Models (LLMs) like GPT-3 or </a:t>
            </a:r>
            <a:r>
              <a:rPr lang="en-US" dirty="0" err="1"/>
              <a:t>PaLM</a:t>
            </a:r>
            <a:r>
              <a:rPr lang="en-US" dirty="0"/>
              <a:t> are trained using a special kind of technology called transformers. These models are fed massive amounts of text (think of reading thousands of books) so they can learn the patterns and meanings in human language. This deep learning process helps them become really good at understanding and processing natural language.</a:t>
            </a:r>
          </a:p>
          <a:p>
            <a:endParaRPr lang="en-US" dirty="0"/>
          </a:p>
          <a:p>
            <a:r>
              <a:rPr lang="en-US" dirty="0"/>
              <a:t>2. **Extracting meaningful features from text**:</a:t>
            </a:r>
          </a:p>
          <a:p>
            <a:r>
              <a:rPr lang="en-US" dirty="0"/>
              <a:t>   - In recommendation systems (like those suggesting movies or songs), the text describing items (like movie plots or song lyrics) is crucial. LLMs can read and understand these texts to identify important details. For example, a model called BERT can understand the meaning of each word based on the words around it, which helps in capturing both the small details and the bigger picture.</a:t>
            </a:r>
          </a:p>
          <a:p>
            <a:endParaRPr lang="en-US" dirty="0"/>
          </a:p>
          <a:p>
            <a:r>
              <a:rPr lang="en-US" dirty="0"/>
              <a:t>3. **Fine-tuning for recommendations**:</a:t>
            </a:r>
          </a:p>
          <a:p>
            <a:r>
              <a:rPr lang="en-US" dirty="0"/>
              <a:t>   - After being trained on a lot of general text, LLMs can be adjusted (fine-tuned) to be better at specific tasks, like making recommendations. This means teaching the model to understand the essence of items (like what makes a movie thrilling) so it can suggest similar content that users might enjoy.</a:t>
            </a:r>
          </a:p>
          <a:p>
            <a:endParaRPr lang="en-US" dirty="0"/>
          </a:p>
          <a:p>
            <a:r>
              <a:rPr lang="en-US" dirty="0"/>
              <a:t>4. **Semantic similarity**:</a:t>
            </a:r>
          </a:p>
          <a:p>
            <a:r>
              <a:rPr lang="en-US" dirty="0"/>
              <a:t>   - LLMs can compare different pieces of content (like movies or songs) by understanding their underlying themes or tones, not just surface-level keywords. This allows the system to recommend content that feels similar, even if the genres are different.</a:t>
            </a:r>
          </a:p>
          <a:p>
            <a:endParaRPr lang="en-US" dirty="0"/>
          </a:p>
          <a:p>
            <a:r>
              <a:rPr lang="en-US" dirty="0"/>
              <a:t>5. **Context-aware suggestions**:</a:t>
            </a:r>
          </a:p>
          <a:p>
            <a:r>
              <a:rPr lang="en-US" dirty="0"/>
              <a:t>   - Traditional systems might just match keywords to make recommendations. LLMs go beyond that by understanding the context and nuances. For instance, if someone likes a suspenseful movie, the model can suggest other suspenseful movies even if they belong to different genres.</a:t>
            </a:r>
          </a:p>
          <a:p>
            <a:endParaRPr lang="en-US" dirty="0"/>
          </a:p>
          <a:p>
            <a:r>
              <a:rPr lang="en-US" dirty="0"/>
              <a:t>6. **Attention mechanisms**:</a:t>
            </a:r>
          </a:p>
          <a:p>
            <a:r>
              <a:rPr lang="en-US" dirty="0"/>
              <a:t>   - LLMs use something called attention mechanisms to focus on the most important parts of the text. This means they can "pay attention" to key words or phrases that really define what an item is about, making the recommendations more accurate.</a:t>
            </a:r>
          </a:p>
          <a:p>
            <a:endParaRPr lang="en-US" dirty="0"/>
          </a:p>
          <a:p>
            <a:r>
              <a:rPr lang="en-US" dirty="0"/>
              <a:t>7. **Saliency scores**:</a:t>
            </a:r>
          </a:p>
          <a:p>
            <a:r>
              <a:rPr lang="en-US" dirty="0"/>
              <a:t>   - LLMs can calculate how important each word in a description is for understanding what the item is. By highlighting these important words, users can better understand why a particular recommendation was made.</a:t>
            </a:r>
          </a:p>
          <a:p>
            <a:endParaRPr lang="en-US" dirty="0"/>
          </a:p>
          <a:p>
            <a:r>
              <a:rPr lang="en-US" dirty="0"/>
              <a:t>8. **Information and Content Literacy (ICL)**:</a:t>
            </a:r>
          </a:p>
          <a:p>
            <a:r>
              <a:rPr lang="en-US" dirty="0"/>
              <a:t>   - LLMs are good at understanding context and giving relevant answers based on what they’re given. ICL refers to the model’s ability to adapt its responses to the specific situation, rather than just spitting out generic answers. This makes the responses more accurate and personalized.</a:t>
            </a:r>
          </a:p>
          <a:p>
            <a:endParaRPr lang="en-US" dirty="0"/>
          </a:p>
          <a:p>
            <a:r>
              <a:rPr lang="en-US" dirty="0"/>
              <a:t>9. **Enhancing reasoning with Chain-of-Thought (</a:t>
            </a:r>
            <a:r>
              <a:rPr lang="en-US" dirty="0" err="1"/>
              <a:t>CoT</a:t>
            </a:r>
            <a:r>
              <a:rPr lang="en-US" dirty="0"/>
              <a:t>) and self-consistency**:</a:t>
            </a:r>
          </a:p>
          <a:p>
            <a:r>
              <a:rPr lang="en-US" dirty="0"/>
              <a:t>   - Chain-of-Thought (</a:t>
            </a:r>
            <a:r>
              <a:rPr lang="en-US" dirty="0" err="1"/>
              <a:t>CoT</a:t>
            </a:r>
            <a:r>
              <a:rPr lang="en-US" dirty="0"/>
              <a:t>) is a method that helps LLMs think more logically by guiding them step-by-step through a reasoning process. Self-consistency is like double-checking the reasoning process by having multiple versions of the model vote on the best answer, which helps make the conclusions more reliable.</a:t>
            </a:r>
          </a:p>
          <a:p>
            <a:endParaRPr lang="en-US" dirty="0"/>
          </a:p>
          <a:p>
            <a:r>
              <a:rPr lang="en-US" dirty="0"/>
              <a:t>10. **Prediction of user ratings and sequential recommendations**:</a:t>
            </a:r>
          </a:p>
          <a:p>
            <a:r>
              <a:rPr lang="en-US" dirty="0"/>
              <a:t>    - LLMs can help improve recommendation systems by better understanding the content (like movies or books) through their descriptions. When combined with data on what users have interacted with, this can lead to more accurate predictions of what users will like next. However, LLMs are just one part of the recommendation system; their main job is to understand language and context, rather than directly tracking user interactions.</a:t>
            </a:r>
            <a:endParaRPr lang="en-IN" dirty="0"/>
          </a:p>
        </p:txBody>
      </p:sp>
      <p:sp>
        <p:nvSpPr>
          <p:cNvPr id="4" name="Slide Number Placeholder 3"/>
          <p:cNvSpPr>
            <a:spLocks noGrp="1"/>
          </p:cNvSpPr>
          <p:nvPr>
            <p:ph type="sldNum" sz="quarter" idx="5"/>
          </p:nvPr>
        </p:nvSpPr>
        <p:spPr/>
        <p:txBody>
          <a:bodyPr/>
          <a:lstStyle/>
          <a:p>
            <a:fld id="{D4B9A9E5-4F7F-4A7D-9DE1-899232329269}" type="slidenum">
              <a:rPr lang="en-US" smtClean="0"/>
              <a:t>14</a:t>
            </a:fld>
            <a:endParaRPr lang="en-US" dirty="0"/>
          </a:p>
        </p:txBody>
      </p:sp>
    </p:spTree>
    <p:extLst>
      <p:ext uri="{BB962C8B-B14F-4D97-AF65-F5344CB8AC3E}">
        <p14:creationId xmlns:p14="http://schemas.microsoft.com/office/powerpoint/2010/main" val="2692280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Understanding the Domain and Data</a:t>
            </a:r>
          </a:p>
          <a:p>
            <a:pPr>
              <a:buFont typeface="Arial" panose="020B0604020202020204" pitchFamily="34" charset="0"/>
              <a:buChar char="•"/>
            </a:pPr>
            <a:r>
              <a:rPr lang="en-US" b="1" dirty="0"/>
              <a:t>Understanding the Domain:</a:t>
            </a:r>
            <a:r>
              <a:rPr lang="en-US" dirty="0"/>
              <a:t> Before getting into the technical stuff, it's important to grasp what entertainment platforms are all about. This includes knowing what users like, the kinds of content available (like movies, music, etc.), and what’s trending. This helps in making better recommendations.</a:t>
            </a:r>
          </a:p>
          <a:p>
            <a:pPr>
              <a:buFont typeface="Arial" panose="020B0604020202020204" pitchFamily="34" charset="0"/>
              <a:buChar char="•"/>
            </a:pPr>
            <a:r>
              <a:rPr lang="en-US" b="1" dirty="0"/>
              <a:t>Data Collection:</a:t>
            </a:r>
            <a:r>
              <a:rPr lang="en-US" dirty="0"/>
              <a:t> Collect data about what users do and the details of the content (like genres, ratings, etc.). This data is essential for building a system that can recommend content users will enjoy.</a:t>
            </a:r>
          </a:p>
          <a:p>
            <a:r>
              <a:rPr lang="en-US" b="1" dirty="0"/>
              <a:t>2. Domain Analysis</a:t>
            </a:r>
          </a:p>
          <a:p>
            <a:pPr>
              <a:buFont typeface="Arial" panose="020B0604020202020204" pitchFamily="34" charset="0"/>
              <a:buChar char="•"/>
            </a:pPr>
            <a:r>
              <a:rPr lang="en-US" b="1" dirty="0"/>
              <a:t>Domain Analysis:</a:t>
            </a:r>
            <a:r>
              <a:rPr lang="en-US" dirty="0"/>
              <a:t> You need to understand the specifics of the entertainment world. For example, knowing the types of movies or songs and what features make them popular. This understanding is crucial for creating systems that can recommend content based on user preferences or similar items.</a:t>
            </a:r>
          </a:p>
          <a:p>
            <a:r>
              <a:rPr lang="en-US" b="1" dirty="0"/>
              <a:t>3. Pre-training Strategies</a:t>
            </a:r>
          </a:p>
          <a:p>
            <a:pPr>
              <a:buFont typeface="Arial" panose="020B0604020202020204" pitchFamily="34" charset="0"/>
              <a:buChar char="•"/>
            </a:pPr>
            <a:r>
              <a:rPr lang="en-US" b="1" dirty="0"/>
              <a:t>Pre-training LLMs:</a:t>
            </a:r>
            <a:r>
              <a:rPr lang="en-US" dirty="0"/>
              <a:t> Before using a Large Language Model (LLM) to recommend content, it must be trained on a lot of text data. Two common methods are:</a:t>
            </a:r>
          </a:p>
          <a:p>
            <a:pPr marL="742950" lvl="1" indent="-285750">
              <a:buFont typeface="Arial" panose="020B0604020202020204" pitchFamily="34" charset="0"/>
              <a:buChar char="•"/>
            </a:pPr>
            <a:r>
              <a:rPr lang="en-US" b="1" dirty="0"/>
              <a:t>Masked Language Modeling (MLM):</a:t>
            </a:r>
            <a:r>
              <a:rPr lang="en-US" dirty="0"/>
              <a:t> The model learns by guessing missing words in a sentence.</a:t>
            </a:r>
          </a:p>
          <a:p>
            <a:pPr marL="742950" lvl="1" indent="-285750">
              <a:buFont typeface="Arial" panose="020B0604020202020204" pitchFamily="34" charset="0"/>
              <a:buChar char="•"/>
            </a:pPr>
            <a:r>
              <a:rPr lang="en-US" b="1" dirty="0"/>
              <a:t>Next Token Prediction (NTP):</a:t>
            </a:r>
            <a:r>
              <a:rPr lang="en-US" dirty="0"/>
              <a:t> The model learns by predicting the next word in a sentence.</a:t>
            </a:r>
          </a:p>
          <a:p>
            <a:r>
              <a:rPr lang="en-US" b="1" dirty="0"/>
              <a:t>4. Fine-tuning for Entertainment Recommendations</a:t>
            </a:r>
          </a:p>
          <a:p>
            <a:pPr>
              <a:buFont typeface="Arial" panose="020B0604020202020204" pitchFamily="34" charset="0"/>
              <a:buChar char="•"/>
            </a:pPr>
            <a:r>
              <a:rPr lang="en-US" b="1" dirty="0"/>
              <a:t>Fine-tuning:</a:t>
            </a:r>
            <a:r>
              <a:rPr lang="en-US" dirty="0"/>
              <a:t> After the model has learned general language skills, it’s adjusted (fine-tuned) to make it good at recommending entertainment content. Two ways to do this are:</a:t>
            </a:r>
          </a:p>
          <a:p>
            <a:pPr marL="742950" lvl="1" indent="-285750">
              <a:buFont typeface="Arial" panose="020B0604020202020204" pitchFamily="34" charset="0"/>
              <a:buChar char="•"/>
            </a:pPr>
            <a:r>
              <a:rPr lang="en-US" b="1" dirty="0"/>
              <a:t>Full-model Fine-tuning:</a:t>
            </a:r>
            <a:r>
              <a:rPr lang="en-US" dirty="0"/>
              <a:t> Adjust the entire model to work well with entertainment data.</a:t>
            </a:r>
          </a:p>
          <a:p>
            <a:pPr marL="742950" lvl="1" indent="-285750">
              <a:buFont typeface="Arial" panose="020B0604020202020204" pitchFamily="34" charset="0"/>
              <a:buChar char="•"/>
            </a:pPr>
            <a:r>
              <a:rPr lang="en-US" b="1" dirty="0"/>
              <a:t>Parameter-efficient Fine-tuning (PEFT):</a:t>
            </a:r>
            <a:r>
              <a:rPr lang="en-US" dirty="0"/>
              <a:t> Only change a small part of the model to save computing power while still making accurate recommendations.</a:t>
            </a:r>
          </a:p>
          <a:p>
            <a:r>
              <a:rPr lang="en-US" b="1" dirty="0"/>
              <a:t>5. Prompting Techniques</a:t>
            </a:r>
          </a:p>
          <a:p>
            <a:pPr>
              <a:buFont typeface="Arial" panose="020B0604020202020204" pitchFamily="34" charset="0"/>
              <a:buChar char="•"/>
            </a:pPr>
            <a:r>
              <a:rPr lang="en-US" b="1" dirty="0"/>
              <a:t>Prompting:</a:t>
            </a:r>
            <a:r>
              <a:rPr lang="en-US" dirty="0"/>
              <a:t> This involves giving the model specific instructions (prompts) to help it make better recommendations. For example:</a:t>
            </a:r>
          </a:p>
          <a:p>
            <a:pPr marL="742950" lvl="1" indent="-285750">
              <a:buFont typeface="Arial" panose="020B0604020202020204" pitchFamily="34" charset="0"/>
              <a:buChar char="•"/>
            </a:pPr>
            <a:r>
              <a:rPr lang="en-US" b="1" dirty="0"/>
              <a:t>Conventional Prompting:</a:t>
            </a:r>
            <a:r>
              <a:rPr lang="en-US" dirty="0"/>
              <a:t> Creating prompts that guide the model to generate recommendations in a specific format, like summarizing user reviews.</a:t>
            </a:r>
          </a:p>
          <a:p>
            <a:pPr marL="742950" lvl="1" indent="-285750">
              <a:buFont typeface="Arial" panose="020B0604020202020204" pitchFamily="34" charset="0"/>
              <a:buChar char="•"/>
            </a:pPr>
            <a:r>
              <a:rPr lang="en-US" b="1" dirty="0"/>
              <a:t>In-Context Learning (ICL):</a:t>
            </a:r>
            <a:r>
              <a:rPr lang="en-US" dirty="0"/>
              <a:t> Teaching the model to make recommendations by providing it with examples or context during its usage.</a:t>
            </a:r>
          </a:p>
          <a:p>
            <a:r>
              <a:rPr lang="en-US" b="1" dirty="0"/>
              <a:t>6. Deployment and Continuous Improvement</a:t>
            </a:r>
          </a:p>
          <a:p>
            <a:pPr>
              <a:buFont typeface="Arial" panose="020B0604020202020204" pitchFamily="34" charset="0"/>
              <a:buChar char="•"/>
            </a:pPr>
            <a:r>
              <a:rPr lang="en-US" b="1" dirty="0"/>
              <a:t>Deploying and Improving the System:</a:t>
            </a:r>
            <a:r>
              <a:rPr lang="en-US" dirty="0"/>
              <a:t> Once the model is trained and fine-tuned, it’s put to use in a real-world system. It’s important to keep checking how well it works, gather user feedback, and make updates to keep the recommendations relevant and accurate.</a:t>
            </a:r>
          </a:p>
          <a:p>
            <a:r>
              <a:rPr lang="en-US" b="1" dirty="0"/>
              <a:t>7. Leveraging LLM Capabilities in Entertainment Recommendations</a:t>
            </a:r>
          </a:p>
          <a:p>
            <a:pPr>
              <a:buFont typeface="Arial" panose="020B0604020202020204" pitchFamily="34" charset="0"/>
              <a:buChar char="•"/>
            </a:pPr>
            <a:r>
              <a:rPr lang="en-US" b="1" dirty="0"/>
              <a:t>Zero/Few-shot Recommendation Ability:</a:t>
            </a:r>
            <a:r>
              <a:rPr lang="en-US" dirty="0"/>
              <a:t> This is the model’s ability to make recommendations even with little or no prior data. It’s useful for recommending new content that users haven’t interacted with before.</a:t>
            </a:r>
          </a:p>
          <a:p>
            <a:pPr>
              <a:buFont typeface="Arial" panose="020B0604020202020204" pitchFamily="34" charset="0"/>
              <a:buChar char="•"/>
            </a:pPr>
            <a:r>
              <a:rPr lang="en-US" b="1" dirty="0"/>
              <a:t>Cold-Start Problem:</a:t>
            </a:r>
            <a:r>
              <a:rPr lang="en-US" dirty="0"/>
              <a:t> This problem occurs when there’s not enough data to make recommendations. LLMs can help solve this by using general knowledge or limited data to make predictions.</a:t>
            </a:r>
          </a:p>
          <a:p>
            <a:pPr>
              <a:buFont typeface="Arial" panose="020B0604020202020204" pitchFamily="34" charset="0"/>
              <a:buChar char="•"/>
            </a:pPr>
            <a:r>
              <a:rPr lang="en-US" b="1" dirty="0"/>
              <a:t>Explainable Ability:</a:t>
            </a:r>
            <a:r>
              <a:rPr lang="en-US" dirty="0"/>
              <a:t> LLMs can explain why they’re recommending something, which helps users trust the recommendations and understand their preferences better.</a:t>
            </a:r>
          </a:p>
          <a:p>
            <a:r>
              <a:rPr lang="en-US" b="1" dirty="0"/>
              <a:t>8. Integration for Enhanced Recommendations</a:t>
            </a:r>
          </a:p>
          <a:p>
            <a:pPr>
              <a:buFont typeface="Arial" panose="020B0604020202020204" pitchFamily="34" charset="0"/>
              <a:buChar char="•"/>
            </a:pPr>
            <a:r>
              <a:rPr lang="en-US" b="1" dirty="0"/>
              <a:t>Combining Capabilities:</a:t>
            </a:r>
            <a:r>
              <a:rPr lang="en-US" dirty="0"/>
              <a:t> By using both the zero/few-shot ability and the explainable ability, LLMs can provide personalized, understandable, and effective recommendations, even when data is limited. This leads to higher user satisfaction and engagement.</a:t>
            </a:r>
          </a:p>
          <a:p>
            <a:endParaRPr lang="en-IN" dirty="0"/>
          </a:p>
        </p:txBody>
      </p:sp>
      <p:sp>
        <p:nvSpPr>
          <p:cNvPr id="4" name="Slide Number Placeholder 3"/>
          <p:cNvSpPr>
            <a:spLocks noGrp="1"/>
          </p:cNvSpPr>
          <p:nvPr>
            <p:ph type="sldNum" sz="quarter" idx="5"/>
          </p:nvPr>
        </p:nvSpPr>
        <p:spPr/>
        <p:txBody>
          <a:bodyPr/>
          <a:lstStyle/>
          <a:p>
            <a:fld id="{D4B9A9E5-4F7F-4A7D-9DE1-899232329269}" type="slidenum">
              <a:rPr lang="en-US" smtClean="0"/>
              <a:t>15</a:t>
            </a:fld>
            <a:endParaRPr lang="en-US" dirty="0"/>
          </a:p>
        </p:txBody>
      </p:sp>
    </p:spTree>
    <p:extLst>
      <p:ext uri="{BB962C8B-B14F-4D97-AF65-F5344CB8AC3E}">
        <p14:creationId xmlns:p14="http://schemas.microsoft.com/office/powerpoint/2010/main" val="3548431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**Enhanced content understanding**:</a:t>
            </a:r>
          </a:p>
          <a:p>
            <a:r>
              <a:rPr lang="en-US" dirty="0"/>
              <a:t>   LLMs (Large Language Models) are really good at understanding and generating text that feels human-like. When they're used in recommendation systems, they can understand the details and subtleties of the text that describes items (like songs or movies). This deeper understanding helps the system to more accurately identify what kind of content a user might like.</a:t>
            </a:r>
          </a:p>
          <a:p>
            <a:endParaRPr lang="en-US" dirty="0"/>
          </a:p>
          <a:p>
            <a:r>
              <a:rPr lang="en-US" dirty="0"/>
              <a:t>2. **Improved semantic understanding**:</a:t>
            </a:r>
          </a:p>
          <a:p>
            <a:r>
              <a:rPr lang="en-US" dirty="0"/>
              <a:t>   Traditional recommendation systems often just match keywords to suggest content. LLMs go further by understanding the context and meaning behind the words. This means they can make better and more relevant suggestions because they understand the deeper connections between words and their meanings.</a:t>
            </a:r>
          </a:p>
          <a:p>
            <a:endParaRPr lang="en-US" dirty="0"/>
          </a:p>
          <a:p>
            <a:r>
              <a:rPr lang="en-US" dirty="0"/>
              <a:t>3. **Natural language interaction**:</a:t>
            </a:r>
          </a:p>
          <a:p>
            <a:r>
              <a:rPr lang="en-US" dirty="0"/>
              <a:t>   LLMs allow users to interact with recommendation systems in a more conversational way, similar to talking with another person. This makes it easier for users to express what they want, ask for more specific suggestions, and receive recommendations in a way that feels natural and intuitive.</a:t>
            </a:r>
          </a:p>
          <a:p>
            <a:endParaRPr lang="en-US" dirty="0"/>
          </a:p>
          <a:p>
            <a:r>
              <a:rPr lang="en-US" dirty="0"/>
              <a:t>4. **Addressing the cold-start problem**:</a:t>
            </a:r>
          </a:p>
          <a:p>
            <a:r>
              <a:rPr lang="en-US" dirty="0"/>
              <a:t>   When a new user or item is added to a system, there's often not enough data to make good recommendations—this is called the cold-start problem. LLMs are good at making predictions even with little information, which helps in making useful suggestions even when there isn’t much data to work with.</a:t>
            </a:r>
          </a:p>
          <a:p>
            <a:endParaRPr lang="en-US" dirty="0"/>
          </a:p>
          <a:p>
            <a:r>
              <a:rPr lang="en-US" dirty="0"/>
              <a:t>5. **Explainability in recommendations**:</a:t>
            </a:r>
          </a:p>
          <a:p>
            <a:r>
              <a:rPr lang="en-US" dirty="0"/>
              <a:t>   LLMs can provide recommendations that are easier to understand and explain. This means users can see why a particular item was suggested to them, which helps build trust in the system because users understand the reasoning behind the recommendations.</a:t>
            </a:r>
          </a:p>
          <a:p>
            <a:endParaRPr lang="en-US" dirty="0"/>
          </a:p>
          <a:p>
            <a:r>
              <a:rPr lang="en-US" dirty="0"/>
              <a:t>6. **Handling diverse and dynamic content**:</a:t>
            </a:r>
          </a:p>
          <a:p>
            <a:r>
              <a:rPr lang="en-US" dirty="0"/>
              <a:t>   In areas like entertainment, new content is always being created. LLMs are good at keeping up with these changes and can handle a wide range of different types of content, from movie summaries to user reviews. This makes them valuable in recommending fresh and diverse content.</a:t>
            </a:r>
          </a:p>
          <a:p>
            <a:endParaRPr lang="en-US" dirty="0"/>
          </a:p>
          <a:p>
            <a:r>
              <a:rPr lang="en-US" dirty="0"/>
              <a:t>7. **Seamless integration into existing pipelines**:</a:t>
            </a:r>
          </a:p>
          <a:p>
            <a:r>
              <a:rPr lang="en-US" dirty="0"/>
              <a:t>   LLMs can be easily added to existing recommendation systems without requiring a major overhaul. They can enhance how content is understood or act as an additional layer of understanding, making the existing system smarter without needing to rebuild it from scratch.</a:t>
            </a:r>
          </a:p>
          <a:p>
            <a:endParaRPr lang="en-US" dirty="0"/>
          </a:p>
          <a:p>
            <a:r>
              <a:rPr lang="en-US" dirty="0"/>
              <a:t>8. **Personalization at scale**:</a:t>
            </a:r>
          </a:p>
          <a:p>
            <a:r>
              <a:rPr lang="en-US" dirty="0"/>
              <a:t>   LLMs can personalize recommendations for many users at once by learning from large amounts of text data. They can pick up on what individual users like and tailor content suggestions to match their tastes, making the experience more engaging for everyone.</a:t>
            </a:r>
          </a:p>
          <a:p>
            <a:endParaRPr lang="en-US" dirty="0"/>
          </a:p>
          <a:p>
            <a:r>
              <a:rPr lang="en-US" dirty="0"/>
              <a:t>9. **Continuous learning and adaptation**:</a:t>
            </a:r>
          </a:p>
          <a:p>
            <a:r>
              <a:rPr lang="en-US" dirty="0"/>
              <a:t>   LLMs can be updated with new data to keep up with changing user preferences and trends. This means that the recommendation system stays relevant and continues to suggest content that aligns with what users are currently interested in.</a:t>
            </a:r>
          </a:p>
          <a:p>
            <a:endParaRPr lang="en-US" dirty="0"/>
          </a:p>
          <a:p>
            <a:r>
              <a:rPr lang="en-US" dirty="0"/>
              <a:t>10. **Exploration of unseen content**:</a:t>
            </a:r>
          </a:p>
          <a:p>
            <a:r>
              <a:rPr lang="en-US" dirty="0"/>
              <a:t>    LLMs are capable of suggesting content that isn’t popular or widely known, helping users discover new and unique items. This encourages users to explore beyond the usual suggestions and find content they might not have come across otherwise.</a:t>
            </a:r>
            <a:endParaRPr lang="en-IN" dirty="0"/>
          </a:p>
        </p:txBody>
      </p:sp>
      <p:sp>
        <p:nvSpPr>
          <p:cNvPr id="4" name="Slide Number Placeholder 3"/>
          <p:cNvSpPr>
            <a:spLocks noGrp="1"/>
          </p:cNvSpPr>
          <p:nvPr>
            <p:ph type="sldNum" sz="quarter" idx="5"/>
          </p:nvPr>
        </p:nvSpPr>
        <p:spPr/>
        <p:txBody>
          <a:bodyPr/>
          <a:lstStyle/>
          <a:p>
            <a:fld id="{D4B9A9E5-4F7F-4A7D-9DE1-899232329269}" type="slidenum">
              <a:rPr lang="en-US" smtClean="0"/>
              <a:t>16</a:t>
            </a:fld>
            <a:endParaRPr lang="en-US" dirty="0"/>
          </a:p>
        </p:txBody>
      </p:sp>
    </p:spTree>
    <p:extLst>
      <p:ext uri="{BB962C8B-B14F-4D97-AF65-F5344CB8AC3E}">
        <p14:creationId xmlns:p14="http://schemas.microsoft.com/office/powerpoint/2010/main" val="3631414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Lyric Analysis:</a:t>
            </a:r>
            <a:r>
              <a:rPr lang="en-US" dirty="0"/>
              <a:t> GPT can analyze the lyrics of songs to understand themes, emotions, and contexts. By embedding these lyrical contents, the system can recommend songs with similar themes or emotions based on user preferences.</a:t>
            </a:r>
          </a:p>
          <a:p>
            <a:pPr>
              <a:buFont typeface="Arial" panose="020B0604020202020204" pitchFamily="34" charset="0"/>
              <a:buChar char="•"/>
            </a:pPr>
            <a:r>
              <a:rPr lang="en-US" b="1" dirty="0"/>
              <a:t>Textual Metadata:</a:t>
            </a:r>
            <a:r>
              <a:rPr lang="en-US" dirty="0"/>
              <a:t> GPT can process and generate embeddings for textual metadata like genre, artist description, and song descriptions. This allows the recommendation system to suggest similar songs based on metadata features.</a:t>
            </a:r>
          </a:p>
          <a:p>
            <a:pPr>
              <a:buFont typeface="Arial" panose="020B0604020202020204" pitchFamily="34" charset="0"/>
              <a:buChar char="•"/>
            </a:pPr>
            <a:r>
              <a:rPr lang="en-US" b="1" dirty="0"/>
              <a:t>Natural Language Interaction:</a:t>
            </a:r>
            <a:r>
              <a:rPr lang="en-US" dirty="0"/>
              <a:t> GPT can allow users to interact with the recommendation system via natural language queries (e.g., "Play some upbeat music for working out"). The system can parse these requests and suggest songs that fit the context.</a:t>
            </a:r>
          </a:p>
          <a:p>
            <a:pPr>
              <a:buFont typeface="Arial" panose="020B0604020202020204" pitchFamily="34" charset="0"/>
              <a:buChar char="•"/>
            </a:pPr>
            <a:r>
              <a:rPr lang="en-US" b="1" dirty="0"/>
              <a:t>Mood-Based Recommendations:</a:t>
            </a:r>
            <a:r>
              <a:rPr lang="en-US" dirty="0"/>
              <a:t> By analyzing user inputs, GPT can understand the user's current mood or context and recommend music accordingly.</a:t>
            </a:r>
            <a:endParaRPr lang="en-US" b="1" dirty="0"/>
          </a:p>
          <a:p>
            <a:pPr>
              <a:buFont typeface="Arial" panose="020B0604020202020204" pitchFamily="34" charset="0"/>
              <a:buChar char="•"/>
            </a:pPr>
            <a:r>
              <a:rPr lang="en-US" b="1" dirty="0"/>
              <a:t>Curated Playlists:</a:t>
            </a:r>
            <a:r>
              <a:rPr lang="en-US" dirty="0"/>
              <a:t> GPT can generate curated playlists by understanding specific themes, moods, or contexts. For example, it can create a playlist for "rainy days" or "summer vibes" by identifying songs that fit these themes.</a:t>
            </a:r>
          </a:p>
          <a:p>
            <a:r>
              <a:rPr lang="en-US" b="1" dirty="0"/>
              <a:t>6. Feedback Loop and Refinement:</a:t>
            </a:r>
          </a:p>
          <a:p>
            <a:pPr>
              <a:buFont typeface="Arial" panose="020B0604020202020204" pitchFamily="34" charset="0"/>
              <a:buChar char="•"/>
            </a:pPr>
            <a:r>
              <a:rPr lang="en-US" b="1" dirty="0"/>
              <a:t>Dynamic Recommendations:</a:t>
            </a:r>
            <a:r>
              <a:rPr lang="en-US" dirty="0"/>
              <a:t> GPT can refine recommendations in real-time based on user feedback. For example, if a user skips a song, the system can adjust the playlist dynamically to better match the user’s current preferences.</a:t>
            </a:r>
          </a:p>
        </p:txBody>
      </p:sp>
      <p:sp>
        <p:nvSpPr>
          <p:cNvPr id="4" name="Slide Number Placeholder 3"/>
          <p:cNvSpPr>
            <a:spLocks noGrp="1"/>
          </p:cNvSpPr>
          <p:nvPr>
            <p:ph type="sldNum" sz="quarter" idx="5"/>
          </p:nvPr>
        </p:nvSpPr>
        <p:spPr/>
        <p:txBody>
          <a:bodyPr/>
          <a:lstStyle/>
          <a:p>
            <a:fld id="{D4B9A9E5-4F7F-4A7D-9DE1-899232329269}" type="slidenum">
              <a:rPr lang="en-US" smtClean="0"/>
              <a:t>18</a:t>
            </a:fld>
            <a:endParaRPr lang="en-US" dirty="0"/>
          </a:p>
        </p:txBody>
      </p:sp>
    </p:spTree>
    <p:extLst>
      <p:ext uri="{BB962C8B-B14F-4D97-AF65-F5344CB8AC3E}">
        <p14:creationId xmlns:p14="http://schemas.microsoft.com/office/powerpoint/2010/main" val="2491547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Vector Embeddings:</a:t>
            </a:r>
            <a:r>
              <a:rPr lang="en-US" dirty="0"/>
              <a:t> Jukebox generates embeddings for music tracks, capturing various aspects like genre, mood, tempo, and even the lyrics' content. These embeddings can be used to compare different songs and recommend similar ones to users.</a:t>
            </a:r>
          </a:p>
          <a:p>
            <a:pPr>
              <a:buFont typeface="Arial" panose="020B0604020202020204" pitchFamily="34" charset="0"/>
              <a:buChar char="•"/>
            </a:pPr>
            <a:r>
              <a:rPr lang="en-US" b="1" dirty="0"/>
              <a:t>Contextual Recommendations:</a:t>
            </a:r>
            <a:r>
              <a:rPr lang="en-US" dirty="0"/>
              <a:t> By embedding not only songs but also user preferences (like listening history or mood), the recommendation system can align user profiles with specific music embeddings generated by Jukebox.</a:t>
            </a:r>
          </a:p>
          <a:p>
            <a:pPr>
              <a:buFont typeface="Arial" panose="020B0604020202020204" pitchFamily="34" charset="0"/>
              <a:buChar char="•"/>
            </a:pPr>
            <a:r>
              <a:rPr lang="en-US" b="1" dirty="0"/>
              <a:t>Genre &amp; Style Matching:</a:t>
            </a:r>
            <a:r>
              <a:rPr lang="en-US" dirty="0"/>
              <a:t> Jukebox's ability to generate music in different genres and styles means it can also distinguish between them. This can enhance content-based filtering by providing deeper insights into the music's characteristics.</a:t>
            </a:r>
          </a:p>
          <a:p>
            <a:pPr>
              <a:buFont typeface="Arial" panose="020B0604020202020204" pitchFamily="34" charset="0"/>
              <a:buChar char="•"/>
            </a:pPr>
            <a:r>
              <a:rPr lang="en-US" b="1" dirty="0"/>
              <a:t>Novelty Detection:</a:t>
            </a:r>
            <a:r>
              <a:rPr lang="en-US" dirty="0"/>
              <a:t> Since Jukebox understands a wide variety of musical features, it can identify unique songs that a user might like, even if those songs are less mainstream.</a:t>
            </a:r>
          </a:p>
        </p:txBody>
      </p:sp>
      <p:sp>
        <p:nvSpPr>
          <p:cNvPr id="4" name="Slide Number Placeholder 3"/>
          <p:cNvSpPr>
            <a:spLocks noGrp="1"/>
          </p:cNvSpPr>
          <p:nvPr>
            <p:ph type="sldNum" sz="quarter" idx="5"/>
          </p:nvPr>
        </p:nvSpPr>
        <p:spPr/>
        <p:txBody>
          <a:bodyPr/>
          <a:lstStyle/>
          <a:p>
            <a:fld id="{D4B9A9E5-4F7F-4A7D-9DE1-899232329269}" type="slidenum">
              <a:rPr lang="en-US" smtClean="0"/>
              <a:t>19</a:t>
            </a:fld>
            <a:endParaRPr lang="en-US" dirty="0"/>
          </a:p>
        </p:txBody>
      </p:sp>
    </p:spTree>
    <p:extLst>
      <p:ext uri="{BB962C8B-B14F-4D97-AF65-F5344CB8AC3E}">
        <p14:creationId xmlns:p14="http://schemas.microsoft.com/office/powerpoint/2010/main" val="1143102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4B9A9E5-4F7F-4A7D-9DE1-899232329269}" type="slidenum">
              <a:rPr lang="en-US" smtClean="0"/>
              <a:t>20</a:t>
            </a:fld>
            <a:endParaRPr lang="en-US" dirty="0"/>
          </a:p>
        </p:txBody>
      </p:sp>
    </p:spTree>
    <p:extLst>
      <p:ext uri="{BB962C8B-B14F-4D97-AF65-F5344CB8AC3E}">
        <p14:creationId xmlns:p14="http://schemas.microsoft.com/office/powerpoint/2010/main" val="29275219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F5756781-A599-0594-4502-A54BC85E87FF}"/>
              </a:ext>
            </a:extLst>
          </p:cNvPr>
          <p:cNvSpPr>
            <a:spLocks noGrp="1"/>
          </p:cNvSpPr>
          <p:nvPr>
            <p:ph sz="quarter" idx="16"/>
          </p:nvPr>
        </p:nvSpPr>
        <p:spPr>
          <a:xfrm>
            <a:off x="838199" y="2136775"/>
            <a:ext cx="10515599" cy="369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096000" y="4461939"/>
            <a:ext cx="5879690" cy="1122202"/>
          </a:xfrm>
        </p:spPr>
        <p:txBody>
          <a:bodyPr/>
          <a:lstStyle/>
          <a:p>
            <a:r>
              <a:rPr lang="en-US" sz="2800" dirty="0">
                <a:solidFill>
                  <a:schemeClr val="tx1"/>
                </a:solidFill>
              </a:rPr>
              <a:t>Smart Music Discovery</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096000" y="5584141"/>
            <a:ext cx="5045501" cy="396660"/>
          </a:xfrm>
        </p:spPr>
        <p:txBody>
          <a:bodyPr/>
          <a:lstStyle/>
          <a:p>
            <a:r>
              <a:rPr lang="en-US" dirty="0">
                <a:solidFill>
                  <a:schemeClr val="tx1"/>
                </a:solidFill>
              </a:rPr>
              <a:t>Improving Gaana's Recommendations</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FC5016-8302-3FB6-0A9C-0C25C181DDDC}"/>
              </a:ext>
            </a:extLst>
          </p:cNvPr>
          <p:cNvPicPr>
            <a:picLocks noChangeAspect="1"/>
          </p:cNvPicPr>
          <p:nvPr/>
        </p:nvPicPr>
        <p:blipFill rotWithShape="1">
          <a:blip r:embed="rId3"/>
          <a:srcRect b="8364"/>
          <a:stretch/>
        </p:blipFill>
        <p:spPr>
          <a:xfrm>
            <a:off x="763744" y="1325563"/>
            <a:ext cx="10664509" cy="4400358"/>
          </a:xfrm>
          <a:prstGeom prst="rect">
            <a:avLst/>
          </a:prstGeom>
        </p:spPr>
      </p:pic>
      <p:sp>
        <p:nvSpPr>
          <p:cNvPr id="2" name="Title 1">
            <a:extLst>
              <a:ext uri="{FF2B5EF4-FFF2-40B4-BE49-F238E27FC236}">
                <a16:creationId xmlns:a16="http://schemas.microsoft.com/office/drawing/2014/main" id="{01D4C112-8916-015D-E64A-E7AFCAF5802B}"/>
              </a:ext>
            </a:extLst>
          </p:cNvPr>
          <p:cNvSpPr txBox="1">
            <a:spLocks/>
          </p:cNvSpPr>
          <p:nvPr/>
        </p:nvSpPr>
        <p:spPr>
          <a:xfrm>
            <a:off x="2877508" y="0"/>
            <a:ext cx="6436979" cy="585788"/>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endParaRPr lang="en-US" dirty="0">
              <a:solidFill>
                <a:schemeClr val="tx1"/>
              </a:solidFill>
            </a:endParaRPr>
          </a:p>
          <a:p>
            <a:r>
              <a:rPr lang="en-US" dirty="0">
                <a:solidFill>
                  <a:schemeClr val="tx1"/>
                </a:solidFill>
              </a:rPr>
              <a:t>Hybrid solution</a:t>
            </a:r>
            <a:endParaRPr lang="en-IN" dirty="0">
              <a:solidFill>
                <a:schemeClr val="tx1"/>
              </a:solidFill>
            </a:endParaRPr>
          </a:p>
        </p:txBody>
      </p:sp>
    </p:spTree>
    <p:extLst>
      <p:ext uri="{BB962C8B-B14F-4D97-AF65-F5344CB8AC3E}">
        <p14:creationId xmlns:p14="http://schemas.microsoft.com/office/powerpoint/2010/main" val="41081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sz="quarter" idx="16"/>
          </p:nvPr>
        </p:nvSpPr>
        <p:spPr>
          <a:xfrm>
            <a:off x="933451" y="2136777"/>
            <a:ext cx="5162549" cy="3697288"/>
          </a:xfrm>
        </p:spPr>
        <p:txBody>
          <a:bodyPr>
            <a:normAutofit/>
          </a:bodyPr>
          <a:lstStyle/>
          <a:p>
            <a:r>
              <a:rPr lang="en-US" sz="1800" dirty="0">
                <a:solidFill>
                  <a:schemeClr val="tx1"/>
                </a:solidFill>
              </a:rPr>
              <a:t>Large Language Models (LLMs) are advanced AI systems designed to understand and generate human language.</a:t>
            </a:r>
          </a:p>
          <a:p>
            <a:r>
              <a:rPr lang="en-US" sz="1800" dirty="0">
                <a:solidFill>
                  <a:schemeClr val="tx1"/>
                </a:solidFill>
              </a:rPr>
              <a:t>Trained on vast amounts of text data, they can perform tasks like translation, summarization, and conversation. </a:t>
            </a:r>
          </a:p>
          <a:p>
            <a:r>
              <a:rPr lang="en-US" sz="1800" dirty="0">
                <a:solidFill>
                  <a:schemeClr val="tx1"/>
                </a:solidFill>
              </a:rPr>
              <a:t>Examples include GPT-4 and BERT, which use deep learning techniques to achieve high language proficiency.</a:t>
            </a:r>
          </a:p>
        </p:txBody>
      </p:sp>
      <p:pic>
        <p:nvPicPr>
          <p:cNvPr id="2052" name="Picture 4" descr="What is Large Language Model (LLM)?">
            <a:extLst>
              <a:ext uri="{FF2B5EF4-FFF2-40B4-BE49-F238E27FC236}">
                <a16:creationId xmlns:a16="http://schemas.microsoft.com/office/drawing/2014/main" id="{C976DE68-7CE6-3E9E-B12D-A3EF6987DFF2}"/>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t="12812" r="42756" b="16981"/>
          <a:stretch/>
        </p:blipFill>
        <p:spPr bwMode="auto">
          <a:xfrm>
            <a:off x="7028773" y="2131142"/>
            <a:ext cx="4232912" cy="2595716"/>
          </a:xfrm>
          <a:prstGeom prst="rect">
            <a:avLst/>
          </a:prstGeom>
          <a:solidFill>
            <a:srgbClr val="FFFFFF"/>
          </a:solidFill>
        </p:spPr>
      </p:pic>
      <p:sp>
        <p:nvSpPr>
          <p:cNvPr id="5" name="TextBox 4">
            <a:extLst>
              <a:ext uri="{FF2B5EF4-FFF2-40B4-BE49-F238E27FC236}">
                <a16:creationId xmlns:a16="http://schemas.microsoft.com/office/drawing/2014/main" id="{9AE81F7F-12FD-20D9-1930-9F1D8383E824}"/>
              </a:ext>
            </a:extLst>
          </p:cNvPr>
          <p:cNvSpPr txBox="1"/>
          <p:nvPr/>
        </p:nvSpPr>
        <p:spPr>
          <a:xfrm>
            <a:off x="3046771" y="0"/>
            <a:ext cx="6098458" cy="954107"/>
          </a:xfrm>
          <a:prstGeom prst="rect">
            <a:avLst/>
          </a:prstGeom>
          <a:noFill/>
        </p:spPr>
        <p:txBody>
          <a:bodyPr wrap="square">
            <a:spAutoFit/>
          </a:bodyPr>
          <a:lstStyle/>
          <a:p>
            <a:pPr algn="ctr"/>
            <a:endParaRPr lang="en-US" sz="2800" dirty="0">
              <a:latin typeface="+mj-lt"/>
            </a:endParaRPr>
          </a:p>
          <a:p>
            <a:pPr algn="ctr"/>
            <a:r>
              <a:rPr lang="en-US" sz="2800" dirty="0">
                <a:latin typeface="+mj-lt"/>
              </a:rPr>
              <a:t>WHAT ARE LLMs</a:t>
            </a:r>
            <a:endParaRPr lang="en-IN" sz="2800" dirty="0">
              <a:latin typeface="+mj-lt"/>
            </a:endParaRPr>
          </a:p>
        </p:txBody>
      </p:sp>
    </p:spTree>
    <p:extLst>
      <p:ext uri="{BB962C8B-B14F-4D97-AF65-F5344CB8AC3E}">
        <p14:creationId xmlns:p14="http://schemas.microsoft.com/office/powerpoint/2010/main" val="224349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052"/>
                                        </p:tgtEl>
                                        <p:attrNameLst>
                                          <p:attrName>style.visibility</p:attrName>
                                        </p:attrNameLst>
                                      </p:cBhvr>
                                      <p:to>
                                        <p:strVal val="visible"/>
                                      </p:to>
                                    </p:set>
                                    <p:animEffect transition="in" filter="fade">
                                      <p:cBhvr>
                                        <p:cTn id="16" dur="500"/>
                                        <p:tgtEl>
                                          <p:spTgt spid="205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sz="quarter" idx="16"/>
          </p:nvPr>
        </p:nvSpPr>
        <p:spPr>
          <a:xfrm>
            <a:off x="150340" y="2341920"/>
            <a:ext cx="7027208" cy="2174160"/>
          </a:xfrm>
        </p:spPr>
        <p:txBody>
          <a:bodyPr>
            <a:noAutofit/>
          </a:bodyPr>
          <a:lstStyle/>
          <a:p>
            <a:r>
              <a:rPr lang="en-US" sz="1800" dirty="0">
                <a:solidFill>
                  <a:schemeClr val="tx1"/>
                </a:solidFill>
              </a:rPr>
              <a:t>The Role of LLM in Recommendation </a:t>
            </a:r>
          </a:p>
          <a:p>
            <a:pPr lvl="1"/>
            <a:r>
              <a:rPr lang="en-US" sz="1800" dirty="0">
                <a:solidFill>
                  <a:schemeClr val="tx1"/>
                </a:solidFill>
              </a:rPr>
              <a:t>LLM as RecSys </a:t>
            </a:r>
          </a:p>
          <a:p>
            <a:pPr lvl="1"/>
            <a:r>
              <a:rPr lang="en-US" sz="1800" dirty="0">
                <a:solidFill>
                  <a:schemeClr val="tx1"/>
                </a:solidFill>
              </a:rPr>
              <a:t>LLM in RecSys  </a:t>
            </a:r>
          </a:p>
          <a:p>
            <a:pPr lvl="2"/>
            <a:r>
              <a:rPr lang="en-US" sz="1800" dirty="0">
                <a:solidFill>
                  <a:schemeClr val="tx1"/>
                </a:solidFill>
              </a:rPr>
              <a:t>e.g., LLM as a feature extractor for recommender systems  </a:t>
            </a:r>
          </a:p>
          <a:p>
            <a:r>
              <a:rPr lang="en-US" sz="1800" dirty="0">
                <a:solidFill>
                  <a:schemeClr val="tx1"/>
                </a:solidFill>
              </a:rPr>
              <a:t>Typical Recommendation Tasks </a:t>
            </a:r>
          </a:p>
          <a:p>
            <a:pPr lvl="1"/>
            <a:r>
              <a:rPr lang="en-US" sz="1800" dirty="0">
                <a:solidFill>
                  <a:schemeClr val="tx1"/>
                </a:solidFill>
              </a:rPr>
              <a:t>Rating Prediction, Sequential Recommendation, Direct Recommendation, etc.</a:t>
            </a:r>
          </a:p>
        </p:txBody>
      </p:sp>
      <p:sp>
        <p:nvSpPr>
          <p:cNvPr id="5" name="TextBox 4">
            <a:extLst>
              <a:ext uri="{FF2B5EF4-FFF2-40B4-BE49-F238E27FC236}">
                <a16:creationId xmlns:a16="http://schemas.microsoft.com/office/drawing/2014/main" id="{9AE81F7F-12FD-20D9-1930-9F1D8383E824}"/>
              </a:ext>
            </a:extLst>
          </p:cNvPr>
          <p:cNvSpPr txBox="1"/>
          <p:nvPr/>
        </p:nvSpPr>
        <p:spPr>
          <a:xfrm>
            <a:off x="3046771" y="0"/>
            <a:ext cx="6098458" cy="1384995"/>
          </a:xfrm>
          <a:prstGeom prst="rect">
            <a:avLst/>
          </a:prstGeom>
          <a:noFill/>
        </p:spPr>
        <p:txBody>
          <a:bodyPr wrap="square">
            <a:spAutoFit/>
          </a:bodyPr>
          <a:lstStyle/>
          <a:p>
            <a:pPr algn="ctr"/>
            <a:endParaRPr lang="en-US" sz="2800" dirty="0">
              <a:latin typeface="+mj-lt"/>
            </a:endParaRPr>
          </a:p>
          <a:p>
            <a:pPr algn="ctr"/>
            <a:r>
              <a:rPr lang="en-US" sz="2800" dirty="0"/>
              <a:t>How to Categorize LLM-based Recommendation</a:t>
            </a:r>
            <a:endParaRPr lang="en-IN" sz="2800" dirty="0">
              <a:latin typeface="+mj-lt"/>
            </a:endParaRPr>
          </a:p>
        </p:txBody>
      </p:sp>
      <p:pic>
        <p:nvPicPr>
          <p:cNvPr id="9" name="Picture 8" descr="A diagram of a large language model&#10;&#10;Description automatically generated">
            <a:extLst>
              <a:ext uri="{FF2B5EF4-FFF2-40B4-BE49-F238E27FC236}">
                <a16:creationId xmlns:a16="http://schemas.microsoft.com/office/drawing/2014/main" id="{B25F319D-0646-0020-3835-EB88E27B7C53}"/>
              </a:ext>
            </a:extLst>
          </p:cNvPr>
          <p:cNvPicPr>
            <a:picLocks noChangeAspect="1"/>
          </p:cNvPicPr>
          <p:nvPr/>
        </p:nvPicPr>
        <p:blipFill rotWithShape="1">
          <a:blip r:embed="rId2"/>
          <a:srcRect l="3334" r="3667"/>
          <a:stretch/>
        </p:blipFill>
        <p:spPr>
          <a:xfrm>
            <a:off x="8246338" y="1772117"/>
            <a:ext cx="3795322" cy="3313765"/>
          </a:xfrm>
          <a:prstGeom prst="rect">
            <a:avLst/>
          </a:prstGeom>
        </p:spPr>
      </p:pic>
    </p:spTree>
    <p:extLst>
      <p:ext uri="{BB962C8B-B14F-4D97-AF65-F5344CB8AC3E}">
        <p14:creationId xmlns:p14="http://schemas.microsoft.com/office/powerpoint/2010/main" val="138224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E81F7F-12FD-20D9-1930-9F1D8383E824}"/>
              </a:ext>
            </a:extLst>
          </p:cNvPr>
          <p:cNvSpPr txBox="1"/>
          <p:nvPr/>
        </p:nvSpPr>
        <p:spPr>
          <a:xfrm>
            <a:off x="1523385" y="294968"/>
            <a:ext cx="9145229" cy="523220"/>
          </a:xfrm>
          <a:prstGeom prst="rect">
            <a:avLst/>
          </a:prstGeom>
          <a:noFill/>
        </p:spPr>
        <p:txBody>
          <a:bodyPr wrap="square">
            <a:spAutoFit/>
          </a:bodyPr>
          <a:lstStyle/>
          <a:p>
            <a:pPr algn="ctr"/>
            <a:r>
              <a:rPr lang="en-US" sz="2800" dirty="0">
                <a:latin typeface="+mj-lt"/>
              </a:rPr>
              <a:t>TWO BROAD CATEGORIES OF RECOMMENDATION TASKS</a:t>
            </a:r>
            <a:endParaRPr lang="en-IN" sz="2800" dirty="0">
              <a:latin typeface="+mj-lt"/>
            </a:endParaRPr>
          </a:p>
        </p:txBody>
      </p:sp>
      <p:pic>
        <p:nvPicPr>
          <p:cNvPr id="2052" name="Picture 4">
            <a:extLst>
              <a:ext uri="{FF2B5EF4-FFF2-40B4-BE49-F238E27FC236}">
                <a16:creationId xmlns:a16="http://schemas.microsoft.com/office/drawing/2014/main" id="{857B830F-CA6E-0C52-A336-5410DB7BD8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395" y="1222762"/>
            <a:ext cx="9699208" cy="5340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31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E81F7F-12FD-20D9-1930-9F1D8383E824}"/>
              </a:ext>
            </a:extLst>
          </p:cNvPr>
          <p:cNvSpPr txBox="1"/>
          <p:nvPr/>
        </p:nvSpPr>
        <p:spPr>
          <a:xfrm>
            <a:off x="412513" y="0"/>
            <a:ext cx="11366974" cy="1200329"/>
          </a:xfrm>
          <a:prstGeom prst="rect">
            <a:avLst/>
          </a:prstGeom>
          <a:noFill/>
        </p:spPr>
        <p:txBody>
          <a:bodyPr wrap="square">
            <a:spAutoFit/>
          </a:bodyPr>
          <a:lstStyle/>
          <a:p>
            <a:pPr algn="ctr"/>
            <a:endParaRPr lang="en-US" sz="2400" dirty="0">
              <a:latin typeface="+mj-lt"/>
            </a:endParaRPr>
          </a:p>
          <a:p>
            <a:pPr algn="ctr" fontAlgn="base"/>
            <a:r>
              <a:rPr lang="en-US" sz="2400" b="1" i="0" dirty="0">
                <a:solidFill>
                  <a:srgbClr val="000000"/>
                </a:solidFill>
                <a:effectLst/>
                <a:latin typeface="+mj-lt"/>
              </a:rPr>
              <a:t>How LLMs are transforming content-based recommendation systems in entertainment platforms?</a:t>
            </a:r>
          </a:p>
        </p:txBody>
      </p:sp>
      <p:pic>
        <p:nvPicPr>
          <p:cNvPr id="10" name="Picture 9">
            <a:extLst>
              <a:ext uri="{FF2B5EF4-FFF2-40B4-BE49-F238E27FC236}">
                <a16:creationId xmlns:a16="http://schemas.microsoft.com/office/drawing/2014/main" id="{669682E5-1FCD-53AF-4FEF-0053720276FD}"/>
              </a:ext>
            </a:extLst>
          </p:cNvPr>
          <p:cNvPicPr>
            <a:picLocks noChangeAspect="1"/>
          </p:cNvPicPr>
          <p:nvPr/>
        </p:nvPicPr>
        <p:blipFill>
          <a:blip r:embed="rId3"/>
          <a:stretch>
            <a:fillRect/>
          </a:stretch>
        </p:blipFill>
        <p:spPr>
          <a:xfrm>
            <a:off x="825025" y="1200329"/>
            <a:ext cx="10541947" cy="5366605"/>
          </a:xfrm>
          <a:prstGeom prst="rect">
            <a:avLst/>
          </a:prstGeom>
        </p:spPr>
      </p:pic>
    </p:spTree>
    <p:extLst>
      <p:ext uri="{BB962C8B-B14F-4D97-AF65-F5344CB8AC3E}">
        <p14:creationId xmlns:p14="http://schemas.microsoft.com/office/powerpoint/2010/main" val="264549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E81F7F-12FD-20D9-1930-9F1D8383E824}"/>
              </a:ext>
            </a:extLst>
          </p:cNvPr>
          <p:cNvSpPr txBox="1"/>
          <p:nvPr/>
        </p:nvSpPr>
        <p:spPr>
          <a:xfrm>
            <a:off x="412513" y="0"/>
            <a:ext cx="11366974" cy="1200329"/>
          </a:xfrm>
          <a:prstGeom prst="rect">
            <a:avLst/>
          </a:prstGeom>
          <a:noFill/>
        </p:spPr>
        <p:txBody>
          <a:bodyPr wrap="square">
            <a:spAutoFit/>
          </a:bodyPr>
          <a:lstStyle/>
          <a:p>
            <a:pPr algn="ctr"/>
            <a:endParaRPr lang="en-US" sz="2400" dirty="0">
              <a:latin typeface="+mj-lt"/>
            </a:endParaRPr>
          </a:p>
          <a:p>
            <a:pPr algn="ctr" fontAlgn="base"/>
            <a:r>
              <a:rPr lang="en-US" sz="2400" b="1" i="0" dirty="0">
                <a:solidFill>
                  <a:srgbClr val="000000"/>
                </a:solidFill>
                <a:effectLst/>
                <a:highlight>
                  <a:srgbClr val="FFFFFF"/>
                </a:highlight>
                <a:latin typeface="+mj-lt"/>
              </a:rPr>
              <a:t>How to use LLMs for creating content-based recommendation systems for entertainment platforms?</a:t>
            </a:r>
          </a:p>
        </p:txBody>
      </p:sp>
      <p:pic>
        <p:nvPicPr>
          <p:cNvPr id="3" name="Picture 2">
            <a:extLst>
              <a:ext uri="{FF2B5EF4-FFF2-40B4-BE49-F238E27FC236}">
                <a16:creationId xmlns:a16="http://schemas.microsoft.com/office/drawing/2014/main" id="{F64707A3-4065-5E45-02AD-A5B359A4C1FB}"/>
              </a:ext>
            </a:extLst>
          </p:cNvPr>
          <p:cNvPicPr>
            <a:picLocks noChangeAspect="1"/>
          </p:cNvPicPr>
          <p:nvPr/>
        </p:nvPicPr>
        <p:blipFill>
          <a:blip r:embed="rId3"/>
          <a:stretch>
            <a:fillRect/>
          </a:stretch>
        </p:blipFill>
        <p:spPr>
          <a:xfrm>
            <a:off x="0" y="1755289"/>
            <a:ext cx="12192000" cy="4050805"/>
          </a:xfrm>
          <a:prstGeom prst="rect">
            <a:avLst/>
          </a:prstGeom>
        </p:spPr>
      </p:pic>
    </p:spTree>
    <p:extLst>
      <p:ext uri="{BB962C8B-B14F-4D97-AF65-F5344CB8AC3E}">
        <p14:creationId xmlns:p14="http://schemas.microsoft.com/office/powerpoint/2010/main" val="221819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E81F7F-12FD-20D9-1930-9F1D8383E824}"/>
              </a:ext>
            </a:extLst>
          </p:cNvPr>
          <p:cNvSpPr txBox="1"/>
          <p:nvPr/>
        </p:nvSpPr>
        <p:spPr>
          <a:xfrm>
            <a:off x="412513" y="0"/>
            <a:ext cx="11366974" cy="830997"/>
          </a:xfrm>
          <a:prstGeom prst="rect">
            <a:avLst/>
          </a:prstGeom>
          <a:noFill/>
        </p:spPr>
        <p:txBody>
          <a:bodyPr wrap="square">
            <a:spAutoFit/>
          </a:bodyPr>
          <a:lstStyle/>
          <a:p>
            <a:pPr algn="ctr"/>
            <a:endParaRPr lang="en-US" sz="2400" dirty="0">
              <a:latin typeface="+mj-lt"/>
            </a:endParaRPr>
          </a:p>
          <a:p>
            <a:pPr algn="ctr" fontAlgn="base"/>
            <a:r>
              <a:rPr lang="en-US" sz="2400" b="1" i="0" dirty="0">
                <a:solidFill>
                  <a:srgbClr val="000000"/>
                </a:solidFill>
                <a:effectLst/>
                <a:highlight>
                  <a:srgbClr val="FFFFFF"/>
                </a:highlight>
                <a:latin typeface="+mj-lt"/>
              </a:rPr>
              <a:t>Benefits of LLMs in content-based recommender systems</a:t>
            </a:r>
          </a:p>
        </p:txBody>
      </p:sp>
      <p:pic>
        <p:nvPicPr>
          <p:cNvPr id="6" name="Picture 5">
            <a:extLst>
              <a:ext uri="{FF2B5EF4-FFF2-40B4-BE49-F238E27FC236}">
                <a16:creationId xmlns:a16="http://schemas.microsoft.com/office/drawing/2014/main" id="{88C6AB1A-FFE5-AA13-BD07-A536E7635CF2}"/>
              </a:ext>
            </a:extLst>
          </p:cNvPr>
          <p:cNvPicPr>
            <a:picLocks noChangeAspect="1"/>
          </p:cNvPicPr>
          <p:nvPr/>
        </p:nvPicPr>
        <p:blipFill>
          <a:blip r:embed="rId3"/>
          <a:stretch>
            <a:fillRect/>
          </a:stretch>
        </p:blipFill>
        <p:spPr>
          <a:xfrm>
            <a:off x="3306495" y="830997"/>
            <a:ext cx="5579009" cy="5868133"/>
          </a:xfrm>
          <a:prstGeom prst="rect">
            <a:avLst/>
          </a:prstGeom>
        </p:spPr>
      </p:pic>
    </p:spTree>
    <p:extLst>
      <p:ext uri="{BB962C8B-B14F-4D97-AF65-F5344CB8AC3E}">
        <p14:creationId xmlns:p14="http://schemas.microsoft.com/office/powerpoint/2010/main" val="18518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477628" y="4290076"/>
            <a:ext cx="3139440" cy="1325563"/>
          </a:xfrm>
        </p:spPr>
        <p:txBody>
          <a:bodyPr/>
          <a:lstStyle/>
          <a:p>
            <a:r>
              <a:rPr lang="en-US" dirty="0">
                <a:solidFill>
                  <a:schemeClr val="tx1"/>
                </a:solidFill>
                <a:latin typeface="+mn-lt"/>
              </a:rPr>
              <a:t>LLm models for music discovery</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833764" y="873555"/>
            <a:ext cx="5429397" cy="533434"/>
          </a:xfrm>
        </p:spPr>
        <p:txBody>
          <a:bodyPr vert="horz" lIns="91440" tIns="45720" rIns="91440" bIns="45720" rtlCol="0" anchor="t">
            <a:noAutofit/>
          </a:bodyPr>
          <a:lstStyle/>
          <a:p>
            <a:r>
              <a:rPr lang="en-IN" sz="1800" b="1" dirty="0">
                <a:solidFill>
                  <a:schemeClr val="tx1"/>
                </a:solidFill>
                <a:latin typeface="+mn-lt"/>
              </a:rPr>
              <a:t>GPT (Generative Pre-trained Transformer) Models</a:t>
            </a:r>
            <a:endParaRPr lang="en-US" sz="1800" b="1" dirty="0">
              <a:solidFill>
                <a:schemeClr val="tx1"/>
              </a:solidFill>
              <a:latin typeface="+mn-lt"/>
            </a:endParaRP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831190" y="1405279"/>
            <a:ext cx="5431971" cy="557950"/>
          </a:xfrm>
        </p:spPr>
        <p:txBody>
          <a:bodyPr>
            <a:normAutofit/>
          </a:bodyPr>
          <a:lstStyle/>
          <a:p>
            <a:r>
              <a:rPr lang="en-US" dirty="0">
                <a:solidFill>
                  <a:schemeClr val="tx1"/>
                </a:solidFill>
              </a:rPr>
              <a:t>Can analyze user preferences based on textual data, like song lyrics or user reviews</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831189" y="2204329"/>
            <a:ext cx="5433204" cy="557950"/>
          </a:xfrm>
        </p:spPr>
        <p:txBody>
          <a:bodyPr>
            <a:noAutofit/>
          </a:bodyPr>
          <a:lstStyle/>
          <a:p>
            <a:r>
              <a:rPr lang="en-IN" sz="1800" b="1" dirty="0">
                <a:solidFill>
                  <a:schemeClr val="tx1"/>
                </a:solidFill>
                <a:latin typeface="+mn-lt"/>
              </a:rPr>
              <a:t>BERT (Bidirectional Encoder Representations from Transformers)</a:t>
            </a:r>
            <a:endParaRPr lang="en-US" sz="1800" b="1" dirty="0">
              <a:solidFill>
                <a:schemeClr val="tx1"/>
              </a:solidFill>
              <a:latin typeface="+mn-lt"/>
            </a:endParaRP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5831190" y="2758858"/>
            <a:ext cx="5431971" cy="557950"/>
          </a:xfrm>
        </p:spPr>
        <p:txBody>
          <a:bodyPr>
            <a:normAutofit fontScale="92500"/>
          </a:bodyPr>
          <a:lstStyle/>
          <a:p>
            <a:r>
              <a:rPr lang="en-US" dirty="0">
                <a:solidFill>
                  <a:schemeClr val="tx1"/>
                </a:solidFill>
              </a:rPr>
              <a:t>In a music streaming context, BERT can be used to analyze song lyrics, artist bios, and other textual metadata to find similar content.</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25"/>
          </p:nvPr>
        </p:nvSpPr>
        <p:spPr>
          <a:xfrm>
            <a:off x="5831189" y="3541193"/>
            <a:ext cx="5433204" cy="365125"/>
          </a:xfrm>
        </p:spPr>
        <p:txBody>
          <a:bodyPr>
            <a:normAutofit/>
          </a:bodyPr>
          <a:lstStyle/>
          <a:p>
            <a:r>
              <a:rPr lang="en-IN" sz="1800" b="1" dirty="0">
                <a:solidFill>
                  <a:schemeClr val="tx1"/>
                </a:solidFill>
                <a:latin typeface="+mn-lt"/>
              </a:rPr>
              <a:t>Jukebox by OpenAI</a:t>
            </a:r>
            <a:endParaRPr lang="en-US" sz="1800" b="1" dirty="0">
              <a:solidFill>
                <a:schemeClr val="tx1"/>
              </a:solidFill>
              <a:latin typeface="+mn-lt"/>
            </a:endParaRP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26"/>
          </p:nvPr>
        </p:nvSpPr>
        <p:spPr>
          <a:xfrm>
            <a:off x="5831190" y="3906318"/>
            <a:ext cx="5431971" cy="557950"/>
          </a:xfrm>
        </p:spPr>
        <p:txBody>
          <a:bodyPr>
            <a:normAutofit/>
          </a:bodyPr>
          <a:lstStyle/>
          <a:p>
            <a:r>
              <a:rPr lang="en-US" dirty="0">
                <a:solidFill>
                  <a:schemeClr val="tx1"/>
                </a:solidFill>
              </a:rPr>
              <a:t>While it's more about generating music, insights from such models can be used to understand music patterns and preferences.</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831189" y="4751556"/>
            <a:ext cx="5433204" cy="365125"/>
          </a:xfrm>
        </p:spPr>
        <p:txBody>
          <a:bodyPr>
            <a:normAutofit/>
          </a:bodyPr>
          <a:lstStyle/>
          <a:p>
            <a:r>
              <a:rPr lang="en-US" sz="1800" b="1" dirty="0">
                <a:solidFill>
                  <a:schemeClr val="tx1"/>
                </a:solidFill>
                <a:latin typeface="+mn-lt"/>
              </a:rPr>
              <a:t>RecBERT</a:t>
            </a:r>
            <a:endParaRPr lang="en-US" sz="1800" dirty="0">
              <a:solidFill>
                <a:schemeClr val="tx1"/>
              </a:solidFill>
              <a:latin typeface="+mn-lt"/>
            </a:endParaRP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5831190" y="5057689"/>
            <a:ext cx="5431971" cy="557950"/>
          </a:xfrm>
        </p:spPr>
        <p:txBody>
          <a:bodyPr>
            <a:normAutofit/>
          </a:bodyPr>
          <a:lstStyle/>
          <a:p>
            <a:r>
              <a:rPr lang="en-US" dirty="0">
                <a:solidFill>
                  <a:schemeClr val="tx1"/>
                </a:solidFill>
              </a:rPr>
              <a:t>A BERT-based model fine-tuned specifically for recommendation systems</a:t>
            </a:r>
          </a:p>
        </p:txBody>
      </p:sp>
    </p:spTree>
    <p:extLst>
      <p:ext uri="{BB962C8B-B14F-4D97-AF65-F5344CB8AC3E}">
        <p14:creationId xmlns:p14="http://schemas.microsoft.com/office/powerpoint/2010/main" val="184494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500"/>
                                        <p:tgtEl>
                                          <p:spTgt spid="9">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animEffect transition="in" filter="fade">
                                      <p:cBhvr>
                                        <p:cTn id="3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P spid="5" grpId="0" build="p"/>
      <p:bldP spid="6" grpId="0" build="p"/>
      <p:bldP spid="7" grpId="0" build="p"/>
      <p:bldP spid="8" grpId="0" build="p"/>
      <p:bldP spid="9" grpId="0" build="p"/>
      <p:bldP spid="1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Diagram 14">
            <a:extLst>
              <a:ext uri="{FF2B5EF4-FFF2-40B4-BE49-F238E27FC236}">
                <a16:creationId xmlns:a16="http://schemas.microsoft.com/office/drawing/2014/main" id="{1ABCC0F5-6225-AC18-156F-1EAE95A8B781}"/>
              </a:ext>
            </a:extLst>
          </p:cNvPr>
          <p:cNvGraphicFramePr/>
          <p:nvPr>
            <p:extLst>
              <p:ext uri="{D42A27DB-BD31-4B8C-83A1-F6EECF244321}">
                <p14:modId xmlns:p14="http://schemas.microsoft.com/office/powerpoint/2010/main" val="358272539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101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Diagram 14">
            <a:extLst>
              <a:ext uri="{FF2B5EF4-FFF2-40B4-BE49-F238E27FC236}">
                <a16:creationId xmlns:a16="http://schemas.microsoft.com/office/drawing/2014/main" id="{1ABCC0F5-6225-AC18-156F-1EAE95A8B781}"/>
              </a:ext>
            </a:extLst>
          </p:cNvPr>
          <p:cNvGraphicFramePr/>
          <p:nvPr>
            <p:extLst>
              <p:ext uri="{D42A27DB-BD31-4B8C-83A1-F6EECF244321}">
                <p14:modId xmlns:p14="http://schemas.microsoft.com/office/powerpoint/2010/main" val="265814588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462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2956789" y="0"/>
            <a:ext cx="6436979" cy="585788"/>
          </a:xfrm>
        </p:spPr>
        <p:txBody>
          <a:bodyPr anchor="ctr">
            <a:noAutofit/>
          </a:bodyPr>
          <a:lstStyle/>
          <a:p>
            <a:br>
              <a:rPr lang="en-US" sz="2400" dirty="0">
                <a:solidFill>
                  <a:schemeClr val="tx1"/>
                </a:solidFill>
              </a:rPr>
            </a:br>
            <a:r>
              <a:rPr lang="en-US" sz="2400" dirty="0">
                <a:solidFill>
                  <a:schemeClr val="tx1"/>
                </a:solidFill>
              </a:rPr>
              <a:t>Why Recommendations are Essential</a:t>
            </a:r>
            <a:endParaRPr lang="en-US" sz="3600" dirty="0">
              <a:solidFill>
                <a:schemeClr val="tx1"/>
              </a:solidFill>
            </a:endParaRP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148318" y="1481138"/>
            <a:ext cx="2141764" cy="514350"/>
          </a:xfrm>
        </p:spPr>
        <p:txBody>
          <a:bodyPr vert="horz" lIns="91440" tIns="45720" rIns="91440" bIns="45720" rtlCol="0" anchor="ctr">
            <a:normAutofit/>
          </a:bodyPr>
          <a:lstStyle/>
          <a:p>
            <a:r>
              <a:rPr lang="en-IN" dirty="0">
                <a:solidFill>
                  <a:schemeClr val="tx1"/>
                </a:solidFill>
              </a:rPr>
              <a:t>PERSONALIZATION</a:t>
            </a:r>
            <a:endParaRPr lang="en-US" dirty="0">
              <a:solidFill>
                <a:schemeClr val="tx1"/>
              </a:solidFill>
            </a:endParaRP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4"/>
          </p:nvPr>
        </p:nvSpPr>
        <p:spPr>
          <a:xfrm>
            <a:off x="604684" y="2557463"/>
            <a:ext cx="2251455" cy="514350"/>
          </a:xfrm>
        </p:spPr>
        <p:txBody>
          <a:bodyPr anchor="ctr">
            <a:noAutofit/>
          </a:bodyPr>
          <a:lstStyle/>
          <a:p>
            <a:r>
              <a:rPr lang="en-IN" dirty="0">
                <a:solidFill>
                  <a:schemeClr val="tx1"/>
                </a:solidFill>
              </a:rPr>
              <a:t>USER ENGAGEMENT</a:t>
            </a:r>
            <a:endParaRPr lang="en-US" dirty="0">
              <a:solidFill>
                <a:schemeClr val="tx1"/>
              </a:solidFill>
            </a:endParaRP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5"/>
          </p:nvPr>
        </p:nvSpPr>
        <p:spPr>
          <a:xfrm>
            <a:off x="1320800" y="3633788"/>
            <a:ext cx="2141764" cy="514350"/>
          </a:xfrm>
        </p:spPr>
        <p:txBody>
          <a:bodyPr anchor="ctr">
            <a:normAutofit/>
          </a:bodyPr>
          <a:lstStyle/>
          <a:p>
            <a:r>
              <a:rPr lang="en-IN" dirty="0">
                <a:solidFill>
                  <a:schemeClr val="tx1"/>
                </a:solidFill>
              </a:rPr>
              <a:t>DISCOVERABILITY</a:t>
            </a:r>
            <a:endParaRPr lang="en-US" dirty="0">
              <a:solidFill>
                <a:schemeClr val="tx1"/>
              </a:solidFill>
            </a:endParaRP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16"/>
          </p:nvPr>
        </p:nvSpPr>
        <p:spPr>
          <a:xfrm>
            <a:off x="1905000" y="4710114"/>
            <a:ext cx="2141764" cy="514350"/>
          </a:xfrm>
        </p:spPr>
        <p:txBody>
          <a:bodyPr anchor="ctr">
            <a:normAutofit/>
          </a:bodyPr>
          <a:lstStyle/>
          <a:p>
            <a:r>
              <a:rPr lang="en-IN" dirty="0">
                <a:solidFill>
                  <a:schemeClr val="tx1"/>
                </a:solidFill>
              </a:rPr>
              <a:t>RETENTION</a:t>
            </a:r>
            <a:endParaRPr lang="en-US" dirty="0">
              <a:solidFill>
                <a:schemeClr val="tx1"/>
              </a:solidFill>
            </a:endParaRP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7"/>
          </p:nvPr>
        </p:nvSpPr>
        <p:spPr>
          <a:xfrm>
            <a:off x="4401535" y="1594478"/>
            <a:ext cx="5539095" cy="1010842"/>
          </a:xfrm>
        </p:spPr>
        <p:txBody>
          <a:bodyPr anchor="t">
            <a:normAutofit/>
          </a:bodyPr>
          <a:lstStyle/>
          <a:p>
            <a:r>
              <a:rPr lang="en-US" sz="1600" dirty="0">
                <a:solidFill>
                  <a:schemeClr val="tx1"/>
                </a:solidFill>
              </a:rPr>
              <a:t>Music apps can tailor content to individual tastes, by understanding user preference.</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8"/>
          </p:nvPr>
        </p:nvSpPr>
        <p:spPr>
          <a:xfrm>
            <a:off x="4986028" y="2682564"/>
            <a:ext cx="5539095" cy="1010842"/>
          </a:xfrm>
        </p:spPr>
        <p:txBody>
          <a:bodyPr anchor="t">
            <a:normAutofit/>
          </a:bodyPr>
          <a:lstStyle/>
          <a:p>
            <a:r>
              <a:rPr lang="en-US" sz="1600" dirty="0">
                <a:solidFill>
                  <a:schemeClr val="tx1"/>
                </a:solidFill>
              </a:rPr>
              <a:t>Keeps users engaged with the platform for longer periods, increasing the likelihood of continued subscription or usage.</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a:xfrm>
            <a:off x="5576937" y="3755394"/>
            <a:ext cx="5539095" cy="1010842"/>
          </a:xfrm>
        </p:spPr>
        <p:txBody>
          <a:bodyPr anchor="t">
            <a:normAutofit/>
          </a:bodyPr>
          <a:lstStyle/>
          <a:p>
            <a:r>
              <a:rPr lang="en-US" sz="1600" dirty="0">
                <a:solidFill>
                  <a:schemeClr val="tx1"/>
                </a:solidFill>
              </a:rPr>
              <a:t>Recommendations help users discover new music that they might not find on their own</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0"/>
          </p:nvPr>
        </p:nvSpPr>
        <p:spPr>
          <a:xfrm>
            <a:off x="6175279" y="4824430"/>
            <a:ext cx="5539095" cy="1010842"/>
          </a:xfrm>
        </p:spPr>
        <p:txBody>
          <a:bodyPr anchor="t">
            <a:normAutofit/>
          </a:bodyPr>
          <a:lstStyle/>
          <a:p>
            <a:r>
              <a:rPr lang="en-US" sz="1600" dirty="0">
                <a:solidFill>
                  <a:schemeClr val="tx1"/>
                </a:solidFill>
              </a:rPr>
              <a:t>By providing a better listening experience, recommendations help retain users and reduce churn rates.</a:t>
            </a:r>
          </a:p>
        </p:txBody>
      </p:sp>
    </p:spTree>
    <p:extLst>
      <p:ext uri="{BB962C8B-B14F-4D97-AF65-F5344CB8AC3E}">
        <p14:creationId xmlns:p14="http://schemas.microsoft.com/office/powerpoint/2010/main" val="1593920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fade">
                                      <p:cBhvr>
                                        <p:cTn id="16" dur="500"/>
                                        <p:tgtEl>
                                          <p:spTgt spid="7">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500"/>
                                        <p:tgtEl>
                                          <p:spTgt spid="9">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500"/>
                                        <p:tgtEl>
                                          <p:spTgt spid="6">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fade">
                                      <p:cBhvr>
                                        <p:cTn id="28" dur="500"/>
                                        <p:tgtEl>
                                          <p:spTgt spid="8">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animEffect transition="in" filter="fade">
                                      <p:cBhvr>
                                        <p:cTn id="3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build="p"/>
      <p:bldP spid="7" grpId="0" build="p"/>
      <p:bldP spid="9" grpId="0" build="p"/>
      <p:bldP spid="4" grpId="0" build="p"/>
      <p:bldP spid="6" grpId="0" build="p"/>
      <p:bldP spid="8" grpId="0" build="p"/>
      <p:bldP spid="10"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66603" y="3894293"/>
            <a:ext cx="3257793" cy="1325563"/>
          </a:xfrm>
        </p:spPr>
        <p:txBody>
          <a:bodyPr>
            <a:normAutofit fontScale="90000"/>
          </a:bodyPr>
          <a:lstStyle/>
          <a:p>
            <a:r>
              <a:rPr lang="en-US" dirty="0">
                <a:solidFill>
                  <a:schemeClr val="tx1"/>
                </a:solidFill>
                <a:latin typeface="+mn-lt"/>
              </a:rPr>
              <a:t>How gpt can be utilized for our recommendation system</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6096000" y="1638143"/>
            <a:ext cx="5429397" cy="3581713"/>
          </a:xfrm>
        </p:spPr>
        <p:txBody>
          <a:bodyPr vert="horz" lIns="91440" tIns="45720" rIns="91440" bIns="45720" rtlCol="0" anchor="t">
            <a:noAutofit/>
          </a:bodyPr>
          <a:lstStyle/>
          <a:p>
            <a:pPr marL="342900" indent="-342900">
              <a:buAutoNum type="arabicPeriod"/>
            </a:pPr>
            <a:r>
              <a:rPr lang="en-US" sz="1800" b="1" dirty="0">
                <a:solidFill>
                  <a:schemeClr val="tx1"/>
                </a:solidFill>
              </a:rPr>
              <a:t>UNDERSTANDING THE ROLE OF GPT</a:t>
            </a:r>
          </a:p>
          <a:p>
            <a:pPr marL="342900" indent="-342900">
              <a:buFont typeface="Arial" panose="020B0604020202020204" pitchFamily="34" charset="0"/>
              <a:buAutoNum type="arabicPeriod"/>
            </a:pPr>
            <a:r>
              <a:rPr lang="en-US" sz="1800" b="1" dirty="0">
                <a:solidFill>
                  <a:schemeClr val="tx1"/>
                </a:solidFill>
              </a:rPr>
              <a:t>DATA COLLECTION</a:t>
            </a:r>
          </a:p>
          <a:p>
            <a:pPr marL="342900" indent="-342900">
              <a:buFont typeface="Arial" panose="020B0604020202020204" pitchFamily="34" charset="0"/>
              <a:buAutoNum type="arabicPeriod"/>
            </a:pPr>
            <a:r>
              <a:rPr lang="en-US" sz="1800" b="1" dirty="0">
                <a:solidFill>
                  <a:schemeClr val="tx1"/>
                </a:solidFill>
              </a:rPr>
              <a:t>PREPROCESSING THE DATA</a:t>
            </a:r>
          </a:p>
          <a:p>
            <a:pPr marL="342900" indent="-342900">
              <a:buFont typeface="Arial" panose="020B0604020202020204" pitchFamily="34" charset="0"/>
              <a:buAutoNum type="arabicPeriod"/>
            </a:pPr>
            <a:r>
              <a:rPr lang="en-US" sz="1800" b="1" dirty="0">
                <a:solidFill>
                  <a:schemeClr val="tx1"/>
                </a:solidFill>
              </a:rPr>
              <a:t>FINE-TUNING GPT</a:t>
            </a:r>
          </a:p>
          <a:p>
            <a:pPr marL="342900" indent="-342900">
              <a:buFont typeface="Arial" panose="020B0604020202020204" pitchFamily="34" charset="0"/>
              <a:buAutoNum type="arabicPeriod"/>
            </a:pPr>
            <a:r>
              <a:rPr lang="en-US" sz="1800" b="1" dirty="0">
                <a:solidFill>
                  <a:schemeClr val="tx1"/>
                </a:solidFill>
              </a:rPr>
              <a:t>MODEL INTEGRATION</a:t>
            </a:r>
          </a:p>
          <a:p>
            <a:pPr marL="342900" indent="-342900">
              <a:buFont typeface="Arial" panose="020B0604020202020204" pitchFamily="34" charset="0"/>
              <a:buAutoNum type="arabicPeriod"/>
            </a:pPr>
            <a:r>
              <a:rPr lang="en-US" sz="1800" b="1" dirty="0">
                <a:solidFill>
                  <a:schemeClr val="tx1"/>
                </a:solidFill>
              </a:rPr>
              <a:t>ENHANCING RECOMMENDATIONS WITH USER FEEDBACK</a:t>
            </a:r>
          </a:p>
          <a:p>
            <a:pPr marL="342900" indent="-342900">
              <a:buFont typeface="Arial" panose="020B0604020202020204" pitchFamily="34" charset="0"/>
              <a:buAutoNum type="arabicPeriod"/>
            </a:pPr>
            <a:r>
              <a:rPr lang="en-US" sz="1800" b="1" dirty="0">
                <a:solidFill>
                  <a:schemeClr val="tx1"/>
                </a:solidFill>
              </a:rPr>
              <a:t>EVALUATION AND TESTING</a:t>
            </a:r>
          </a:p>
          <a:p>
            <a:pPr marL="342900" indent="-342900">
              <a:buAutoNum type="arabicPeriod"/>
            </a:pPr>
            <a:r>
              <a:rPr lang="en-US" sz="1800" b="1" dirty="0">
                <a:solidFill>
                  <a:schemeClr val="tx1"/>
                </a:solidFill>
              </a:rPr>
              <a:t>DEPLOYMENT AND SCALING</a:t>
            </a:r>
          </a:p>
          <a:p>
            <a:pPr marL="342900" indent="-342900">
              <a:buAutoNum type="arabicPeriod"/>
            </a:pPr>
            <a:r>
              <a:rPr lang="en-US" sz="1800" b="1" dirty="0">
                <a:solidFill>
                  <a:schemeClr val="tx1"/>
                </a:solidFill>
              </a:rPr>
              <a:t>CONTINUOUS IMPROVEMENT</a:t>
            </a:r>
          </a:p>
        </p:txBody>
      </p:sp>
    </p:spTree>
    <p:extLst>
      <p:ext uri="{BB962C8B-B14F-4D97-AF65-F5344CB8AC3E}">
        <p14:creationId xmlns:p14="http://schemas.microsoft.com/office/powerpoint/2010/main" val="277887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E81F7F-12FD-20D9-1930-9F1D8383E824}"/>
              </a:ext>
            </a:extLst>
          </p:cNvPr>
          <p:cNvSpPr txBox="1"/>
          <p:nvPr/>
        </p:nvSpPr>
        <p:spPr>
          <a:xfrm>
            <a:off x="3046771" y="0"/>
            <a:ext cx="6098458" cy="954107"/>
          </a:xfrm>
          <a:prstGeom prst="rect">
            <a:avLst/>
          </a:prstGeom>
          <a:noFill/>
        </p:spPr>
        <p:txBody>
          <a:bodyPr wrap="square">
            <a:spAutoFit/>
          </a:bodyPr>
          <a:lstStyle/>
          <a:p>
            <a:pPr algn="ctr"/>
            <a:endParaRPr lang="en-US" sz="2800" dirty="0">
              <a:latin typeface="+mj-lt"/>
            </a:endParaRPr>
          </a:p>
          <a:p>
            <a:pPr algn="ctr"/>
            <a:r>
              <a:rPr lang="en-US" sz="2800" dirty="0"/>
              <a:t>CHATGPT AS RECOMMENDER</a:t>
            </a:r>
            <a:endParaRPr lang="en-IN" sz="2800" dirty="0">
              <a:latin typeface="+mj-lt"/>
            </a:endParaRPr>
          </a:p>
        </p:txBody>
      </p:sp>
      <p:pic>
        <p:nvPicPr>
          <p:cNvPr id="4" name="Picture 3">
            <a:extLst>
              <a:ext uri="{FF2B5EF4-FFF2-40B4-BE49-F238E27FC236}">
                <a16:creationId xmlns:a16="http://schemas.microsoft.com/office/drawing/2014/main" id="{E913D025-DC8A-C01E-5219-A4BF8FC5F474}"/>
              </a:ext>
            </a:extLst>
          </p:cNvPr>
          <p:cNvPicPr>
            <a:picLocks noChangeAspect="1"/>
          </p:cNvPicPr>
          <p:nvPr/>
        </p:nvPicPr>
        <p:blipFill>
          <a:blip r:embed="rId2"/>
          <a:stretch>
            <a:fillRect/>
          </a:stretch>
        </p:blipFill>
        <p:spPr>
          <a:xfrm>
            <a:off x="815962" y="1261755"/>
            <a:ext cx="10560075" cy="5316026"/>
          </a:xfrm>
          <a:prstGeom prst="rect">
            <a:avLst/>
          </a:prstGeom>
        </p:spPr>
      </p:pic>
    </p:spTree>
    <p:extLst>
      <p:ext uri="{BB962C8B-B14F-4D97-AF65-F5344CB8AC3E}">
        <p14:creationId xmlns:p14="http://schemas.microsoft.com/office/powerpoint/2010/main" val="296948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solidFill>
                  <a:schemeClr val="bg1"/>
                </a:solidFill>
              </a:rPr>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267200" y="3238103"/>
            <a:ext cx="4179570" cy="2004161"/>
          </a:xfrm>
        </p:spPr>
        <p:txBody>
          <a:bodyPr>
            <a:normAutofit/>
          </a:bodyPr>
          <a:lstStyle/>
          <a:p>
            <a:r>
              <a:rPr lang="en-US" dirty="0">
                <a:solidFill>
                  <a:schemeClr val="bg1"/>
                </a:solidFill>
              </a:rPr>
              <a:t>Utkarsh Singh</a:t>
            </a:r>
          </a:p>
        </p:txBody>
      </p:sp>
    </p:spTree>
    <p:extLst>
      <p:ext uri="{BB962C8B-B14F-4D97-AF65-F5344CB8AC3E}">
        <p14:creationId xmlns:p14="http://schemas.microsoft.com/office/powerpoint/2010/main" val="243649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sz="quarter" idx="16"/>
          </p:nvPr>
        </p:nvSpPr>
        <p:spPr>
          <a:xfrm>
            <a:off x="2348313" y="1703064"/>
            <a:ext cx="7495372" cy="2625965"/>
          </a:xfrm>
        </p:spPr>
        <p:txBody>
          <a:bodyPr>
            <a:noAutofit/>
          </a:bodyPr>
          <a:lstStyle/>
          <a:p>
            <a:pPr marL="0" indent="0">
              <a:buNone/>
            </a:pPr>
            <a:r>
              <a:rPr lang="en-US" sz="1800" dirty="0">
                <a:solidFill>
                  <a:schemeClr val="tx1"/>
                </a:solidFill>
              </a:rPr>
              <a:t>Recommendation is unique in the AI family </a:t>
            </a:r>
          </a:p>
          <a:p>
            <a:pPr lvl="1"/>
            <a:r>
              <a:rPr lang="en-US" sz="1800" dirty="0">
                <a:solidFill>
                  <a:schemeClr val="tx1"/>
                </a:solidFill>
              </a:rPr>
              <a:t>Recommendation is most close to human among all AI tasks </a:t>
            </a:r>
          </a:p>
          <a:p>
            <a:pPr lvl="1"/>
            <a:r>
              <a:rPr lang="en-US" sz="1800" dirty="0">
                <a:solidFill>
                  <a:schemeClr val="tx1"/>
                </a:solidFill>
              </a:rPr>
              <a:t>Recommendation is a very representative Subjective AI</a:t>
            </a:r>
          </a:p>
          <a:p>
            <a:pPr lvl="1"/>
            <a:r>
              <a:rPr lang="en-US" sz="1800" dirty="0">
                <a:solidFill>
                  <a:schemeClr val="tx1"/>
                </a:solidFill>
              </a:rPr>
              <a:t>Thus, leads to many unique challenges in recommendation research</a:t>
            </a:r>
          </a:p>
        </p:txBody>
      </p:sp>
      <p:sp>
        <p:nvSpPr>
          <p:cNvPr id="5" name="TextBox 4">
            <a:extLst>
              <a:ext uri="{FF2B5EF4-FFF2-40B4-BE49-F238E27FC236}">
                <a16:creationId xmlns:a16="http://schemas.microsoft.com/office/drawing/2014/main" id="{9AE81F7F-12FD-20D9-1930-9F1D8383E824}"/>
              </a:ext>
            </a:extLst>
          </p:cNvPr>
          <p:cNvSpPr txBox="1"/>
          <p:nvPr/>
        </p:nvSpPr>
        <p:spPr>
          <a:xfrm>
            <a:off x="3046771" y="0"/>
            <a:ext cx="6098458" cy="954107"/>
          </a:xfrm>
          <a:prstGeom prst="rect">
            <a:avLst/>
          </a:prstGeom>
          <a:noFill/>
        </p:spPr>
        <p:txBody>
          <a:bodyPr wrap="square">
            <a:spAutoFit/>
          </a:bodyPr>
          <a:lstStyle/>
          <a:p>
            <a:pPr algn="ctr"/>
            <a:endParaRPr lang="en-US" sz="2800" dirty="0">
              <a:latin typeface="+mj-lt"/>
            </a:endParaRPr>
          </a:p>
          <a:p>
            <a:pPr algn="ctr"/>
            <a:r>
              <a:rPr lang="en-US" sz="2800" dirty="0">
                <a:latin typeface="+mj-lt"/>
              </a:rPr>
              <a:t>OBJECTIVE AI VS SUBJECTIVE AI</a:t>
            </a:r>
            <a:endParaRPr lang="en-IN" sz="2800" dirty="0">
              <a:latin typeface="+mj-lt"/>
            </a:endParaRPr>
          </a:p>
        </p:txBody>
      </p:sp>
      <p:pic>
        <p:nvPicPr>
          <p:cNvPr id="4" name="Picture 3">
            <a:extLst>
              <a:ext uri="{FF2B5EF4-FFF2-40B4-BE49-F238E27FC236}">
                <a16:creationId xmlns:a16="http://schemas.microsoft.com/office/drawing/2014/main" id="{B7E2D8FC-D789-2EAB-748A-3F03ECA67FCD}"/>
              </a:ext>
            </a:extLst>
          </p:cNvPr>
          <p:cNvPicPr>
            <a:picLocks noChangeAspect="1"/>
          </p:cNvPicPr>
          <p:nvPr/>
        </p:nvPicPr>
        <p:blipFill>
          <a:blip r:embed="rId2"/>
          <a:stretch>
            <a:fillRect/>
          </a:stretch>
        </p:blipFill>
        <p:spPr>
          <a:xfrm>
            <a:off x="2348312" y="3841953"/>
            <a:ext cx="7495373" cy="2625965"/>
          </a:xfrm>
          <a:prstGeom prst="rect">
            <a:avLst/>
          </a:prstGeom>
        </p:spPr>
      </p:pic>
    </p:spTree>
    <p:extLst>
      <p:ext uri="{BB962C8B-B14F-4D97-AF65-F5344CB8AC3E}">
        <p14:creationId xmlns:p14="http://schemas.microsoft.com/office/powerpoint/2010/main" val="366959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E81F7F-12FD-20D9-1930-9F1D8383E824}"/>
              </a:ext>
            </a:extLst>
          </p:cNvPr>
          <p:cNvSpPr txBox="1"/>
          <p:nvPr/>
        </p:nvSpPr>
        <p:spPr>
          <a:xfrm>
            <a:off x="3046771" y="0"/>
            <a:ext cx="6098458" cy="954107"/>
          </a:xfrm>
          <a:prstGeom prst="rect">
            <a:avLst/>
          </a:prstGeom>
          <a:noFill/>
        </p:spPr>
        <p:txBody>
          <a:bodyPr wrap="square">
            <a:spAutoFit/>
          </a:bodyPr>
          <a:lstStyle/>
          <a:p>
            <a:pPr algn="ctr"/>
            <a:endParaRPr lang="en-US" sz="2800" dirty="0">
              <a:latin typeface="+mj-lt"/>
            </a:endParaRPr>
          </a:p>
          <a:p>
            <a:pPr algn="ctr"/>
            <a:r>
              <a:rPr lang="en-US" sz="2800" dirty="0">
                <a:latin typeface="+mj-lt"/>
              </a:rPr>
              <a:t>OBJECTIVE AI VS SUBJECTIVE AI</a:t>
            </a:r>
            <a:endParaRPr lang="en-IN" sz="2800" dirty="0">
              <a:latin typeface="+mj-lt"/>
            </a:endParaRPr>
          </a:p>
        </p:txBody>
      </p:sp>
      <p:pic>
        <p:nvPicPr>
          <p:cNvPr id="7" name="Picture 6">
            <a:extLst>
              <a:ext uri="{FF2B5EF4-FFF2-40B4-BE49-F238E27FC236}">
                <a16:creationId xmlns:a16="http://schemas.microsoft.com/office/drawing/2014/main" id="{2570F185-E7C5-3E11-FB73-BEEAFA6D11D2}"/>
              </a:ext>
            </a:extLst>
          </p:cNvPr>
          <p:cNvPicPr>
            <a:picLocks noChangeAspect="1"/>
          </p:cNvPicPr>
          <p:nvPr/>
        </p:nvPicPr>
        <p:blipFill rotWithShape="1">
          <a:blip r:embed="rId2"/>
          <a:srcRect t="5365"/>
          <a:stretch/>
        </p:blipFill>
        <p:spPr>
          <a:xfrm>
            <a:off x="540900" y="1473958"/>
            <a:ext cx="11110199" cy="5384042"/>
          </a:xfrm>
          <a:prstGeom prst="rect">
            <a:avLst/>
          </a:prstGeom>
        </p:spPr>
      </p:pic>
    </p:spTree>
    <p:extLst>
      <p:ext uri="{BB962C8B-B14F-4D97-AF65-F5344CB8AC3E}">
        <p14:creationId xmlns:p14="http://schemas.microsoft.com/office/powerpoint/2010/main" val="415676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sz="quarter" idx="16"/>
          </p:nvPr>
        </p:nvSpPr>
        <p:spPr>
          <a:xfrm>
            <a:off x="465496" y="3428999"/>
            <a:ext cx="5162549" cy="1384995"/>
          </a:xfrm>
        </p:spPr>
        <p:txBody>
          <a:bodyPr>
            <a:normAutofit/>
          </a:bodyPr>
          <a:lstStyle/>
          <a:p>
            <a:r>
              <a:rPr lang="en-US" sz="1800" dirty="0">
                <a:solidFill>
                  <a:schemeClr val="tx1"/>
                </a:solidFill>
              </a:rPr>
              <a:t>In many cases, it doesn’t matter what you recommend, but how you explain your recommendation </a:t>
            </a:r>
          </a:p>
          <a:p>
            <a:r>
              <a:rPr lang="en-US" sz="1800" dirty="0">
                <a:solidFill>
                  <a:schemeClr val="tx1"/>
                </a:solidFill>
              </a:rPr>
              <a:t>How do humans make recommendation?</a:t>
            </a:r>
          </a:p>
        </p:txBody>
      </p:sp>
      <p:sp>
        <p:nvSpPr>
          <p:cNvPr id="5" name="TextBox 4">
            <a:extLst>
              <a:ext uri="{FF2B5EF4-FFF2-40B4-BE49-F238E27FC236}">
                <a16:creationId xmlns:a16="http://schemas.microsoft.com/office/drawing/2014/main" id="{9AE81F7F-12FD-20D9-1930-9F1D8383E824}"/>
              </a:ext>
            </a:extLst>
          </p:cNvPr>
          <p:cNvSpPr txBox="1"/>
          <p:nvPr/>
        </p:nvSpPr>
        <p:spPr>
          <a:xfrm>
            <a:off x="3046771" y="0"/>
            <a:ext cx="6098458" cy="1384995"/>
          </a:xfrm>
          <a:prstGeom prst="rect">
            <a:avLst/>
          </a:prstGeom>
          <a:noFill/>
        </p:spPr>
        <p:txBody>
          <a:bodyPr wrap="square">
            <a:spAutoFit/>
          </a:bodyPr>
          <a:lstStyle/>
          <a:p>
            <a:pPr algn="ctr"/>
            <a:endParaRPr lang="en-US" sz="2800" dirty="0">
              <a:latin typeface="+mj-lt"/>
            </a:endParaRPr>
          </a:p>
          <a:p>
            <a:pPr algn="ctr"/>
            <a:r>
              <a:rPr lang="en-US" sz="2800" dirty="0">
                <a:latin typeface="+mj-lt"/>
              </a:rPr>
              <a:t>SUBJECTIVE AI NEEDS EXPLAINABILITY</a:t>
            </a:r>
            <a:endParaRPr lang="en-IN" sz="2800" dirty="0">
              <a:latin typeface="+mj-lt"/>
            </a:endParaRPr>
          </a:p>
        </p:txBody>
      </p:sp>
      <p:pic>
        <p:nvPicPr>
          <p:cNvPr id="4" name="Picture 3">
            <a:extLst>
              <a:ext uri="{FF2B5EF4-FFF2-40B4-BE49-F238E27FC236}">
                <a16:creationId xmlns:a16="http://schemas.microsoft.com/office/drawing/2014/main" id="{11E9E1A0-234E-93C0-C62A-B0285B310342}"/>
              </a:ext>
            </a:extLst>
          </p:cNvPr>
          <p:cNvPicPr>
            <a:picLocks noChangeAspect="1"/>
          </p:cNvPicPr>
          <p:nvPr/>
        </p:nvPicPr>
        <p:blipFill>
          <a:blip r:embed="rId2"/>
          <a:stretch>
            <a:fillRect/>
          </a:stretch>
        </p:blipFill>
        <p:spPr>
          <a:xfrm>
            <a:off x="5896970" y="1769008"/>
            <a:ext cx="6295030" cy="3319982"/>
          </a:xfrm>
          <a:prstGeom prst="rect">
            <a:avLst/>
          </a:prstGeom>
        </p:spPr>
      </p:pic>
    </p:spTree>
    <p:extLst>
      <p:ext uri="{BB962C8B-B14F-4D97-AF65-F5344CB8AC3E}">
        <p14:creationId xmlns:p14="http://schemas.microsoft.com/office/powerpoint/2010/main" val="105240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3BD26D-0349-DED6-4442-417933612FFE}"/>
              </a:ext>
            </a:extLst>
          </p:cNvPr>
          <p:cNvPicPr>
            <a:picLocks noChangeAspect="1"/>
          </p:cNvPicPr>
          <p:nvPr/>
        </p:nvPicPr>
        <p:blipFill>
          <a:blip r:embed="rId2"/>
          <a:stretch>
            <a:fillRect/>
          </a:stretch>
        </p:blipFill>
        <p:spPr>
          <a:xfrm>
            <a:off x="800099" y="1371600"/>
            <a:ext cx="10591800" cy="4114800"/>
          </a:xfrm>
          <a:prstGeom prst="rect">
            <a:avLst/>
          </a:prstGeom>
        </p:spPr>
      </p:pic>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798819" y="344774"/>
            <a:ext cx="8594361" cy="968991"/>
          </a:xfrm>
        </p:spPr>
        <p:txBody>
          <a:bodyPr>
            <a:normAutofit/>
          </a:bodyPr>
          <a:lstStyle/>
          <a:p>
            <a:pPr algn="ctr"/>
            <a:r>
              <a:rPr lang="en-US" dirty="0">
                <a:solidFill>
                  <a:schemeClr val="tx1"/>
                </a:solidFill>
              </a:rPr>
              <a:t>A Bird’s View of Traditional RecSys</a:t>
            </a:r>
          </a:p>
        </p:txBody>
      </p:sp>
    </p:spTree>
    <p:extLst>
      <p:ext uri="{BB962C8B-B14F-4D97-AF65-F5344CB8AC3E}">
        <p14:creationId xmlns:p14="http://schemas.microsoft.com/office/powerpoint/2010/main" val="70800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79DE4-CAEA-4617-897E-FEC9A2AC2D6A}"/>
              </a:ext>
            </a:extLst>
          </p:cNvPr>
          <p:cNvSpPr>
            <a:spLocks noGrp="1"/>
          </p:cNvSpPr>
          <p:nvPr>
            <p:ph sz="half" idx="2"/>
          </p:nvPr>
        </p:nvSpPr>
        <p:spPr>
          <a:xfrm>
            <a:off x="1129698" y="4824188"/>
            <a:ext cx="3124093" cy="462927"/>
          </a:xfrm>
        </p:spPr>
        <p:txBody>
          <a:bodyPr vert="horz" lIns="91440" tIns="45720" rIns="91440" bIns="45720" rtlCol="0">
            <a:normAutofit/>
          </a:bodyPr>
          <a:lstStyle/>
          <a:p>
            <a:r>
              <a:rPr lang="en-US" sz="1800" dirty="0">
                <a:solidFill>
                  <a:schemeClr val="tx1"/>
                </a:solidFill>
              </a:rPr>
              <a:t>Collaborative filtering</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sz="quarter" idx="4"/>
          </p:nvPr>
        </p:nvSpPr>
        <p:spPr>
          <a:xfrm>
            <a:off x="7938211" y="4824188"/>
            <a:ext cx="3139479" cy="462927"/>
          </a:xfrm>
        </p:spPr>
        <p:txBody>
          <a:bodyPr>
            <a:normAutofit/>
          </a:bodyPr>
          <a:lstStyle/>
          <a:p>
            <a:r>
              <a:rPr lang="en-US" sz="1800" dirty="0">
                <a:solidFill>
                  <a:schemeClr val="tx1"/>
                </a:solidFill>
              </a:rPr>
              <a:t>Content based filtering</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sz="half" idx="17"/>
          </p:nvPr>
        </p:nvSpPr>
        <p:spPr>
          <a:xfrm>
            <a:off x="1129698" y="5280763"/>
            <a:ext cx="3124093" cy="462927"/>
          </a:xfrm>
        </p:spPr>
        <p:txBody>
          <a:bodyPr>
            <a:normAutofit lnSpcReduction="10000"/>
          </a:bodyPr>
          <a:lstStyle/>
          <a:p>
            <a:pPr>
              <a:lnSpc>
                <a:spcPct val="90000"/>
              </a:lnSpc>
            </a:pPr>
            <a:r>
              <a:rPr lang="en-US" dirty="0">
                <a:solidFill>
                  <a:schemeClr val="tx1"/>
                </a:solidFill>
              </a:rPr>
              <a:t>Recommends items based on users with similar taste</a:t>
            </a:r>
          </a:p>
        </p:txBody>
      </p:sp>
      <p:pic>
        <p:nvPicPr>
          <p:cNvPr id="28" name="Picture 2">
            <a:extLst>
              <a:ext uri="{FF2B5EF4-FFF2-40B4-BE49-F238E27FC236}">
                <a16:creationId xmlns:a16="http://schemas.microsoft.com/office/drawing/2014/main" id="{68A8FCB0-F0F4-279F-8A56-142A5BA245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821" r="50765"/>
          <a:stretch/>
        </p:blipFill>
        <p:spPr bwMode="auto">
          <a:xfrm>
            <a:off x="1347579" y="1710985"/>
            <a:ext cx="2688330" cy="288491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FDA64954-E678-A743-95E7-022657F85E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10892"/>
          <a:stretch/>
        </p:blipFill>
        <p:spPr bwMode="auto">
          <a:xfrm>
            <a:off x="8156093" y="1710984"/>
            <a:ext cx="2688330" cy="2884915"/>
          </a:xfrm>
          <a:prstGeom prst="rect">
            <a:avLst/>
          </a:prstGeom>
          <a:noFill/>
          <a:extLst>
            <a:ext uri="{909E8E84-426E-40DD-AFC4-6F175D3DCCD1}">
              <a14:hiddenFill xmlns:a14="http://schemas.microsoft.com/office/drawing/2010/main">
                <a:solidFill>
                  <a:srgbClr val="FFFFFF"/>
                </a:solidFill>
              </a14:hiddenFill>
            </a:ext>
          </a:extLst>
        </p:spPr>
      </p:pic>
      <p:sp>
        <p:nvSpPr>
          <p:cNvPr id="39" name="Text Placeholder 6">
            <a:extLst>
              <a:ext uri="{FF2B5EF4-FFF2-40B4-BE49-F238E27FC236}">
                <a16:creationId xmlns:a16="http://schemas.microsoft.com/office/drawing/2014/main" id="{E8462DAF-060A-936E-0795-13F026D1F7B4}"/>
              </a:ext>
            </a:extLst>
          </p:cNvPr>
          <p:cNvSpPr txBox="1">
            <a:spLocks/>
          </p:cNvSpPr>
          <p:nvPr/>
        </p:nvSpPr>
        <p:spPr>
          <a:xfrm>
            <a:off x="7938209" y="5280762"/>
            <a:ext cx="3124093" cy="462927"/>
          </a:xfrm>
          <a:prstGeom prst="rect">
            <a:avLst/>
          </a:prstGeom>
        </p:spPr>
        <p:txBody>
          <a:bodyPr vert="horz" lIns="91440" tIns="45720" rIns="91440" bIns="45720" rtlCol="0">
            <a:normAutofit lnSpcReduction="10000"/>
          </a:bodyPr>
          <a:lstStyle>
            <a:lvl1pPr marL="0" indent="0" algn="ctr" defTabSz="914400" rtl="0" eaLnBrk="1" latinLnBrk="0" hangingPunct="1">
              <a:lnSpc>
                <a:spcPct val="100000"/>
              </a:lnSpc>
              <a:spcBef>
                <a:spcPts val="1000"/>
              </a:spcBef>
              <a:buFont typeface="Arial" panose="020B0604020202020204" pitchFamily="34" charset="0"/>
              <a:buNone/>
              <a:defRPr sz="1400" kern="1200" cap="none"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bg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bg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bg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dirty="0">
                <a:solidFill>
                  <a:schemeClr val="tx1"/>
                </a:solidFill>
              </a:rPr>
              <a:t>Recommends items based on content similarity</a:t>
            </a:r>
          </a:p>
        </p:txBody>
      </p:sp>
      <p:sp>
        <p:nvSpPr>
          <p:cNvPr id="5" name="Title 1">
            <a:extLst>
              <a:ext uri="{FF2B5EF4-FFF2-40B4-BE49-F238E27FC236}">
                <a16:creationId xmlns:a16="http://schemas.microsoft.com/office/drawing/2014/main" id="{D446C192-0F3F-CB2A-2752-AE6887D86926}"/>
              </a:ext>
            </a:extLst>
          </p:cNvPr>
          <p:cNvSpPr txBox="1">
            <a:spLocks/>
          </p:cNvSpPr>
          <p:nvPr/>
        </p:nvSpPr>
        <p:spPr>
          <a:xfrm>
            <a:off x="2877510" y="22489"/>
            <a:ext cx="6436979" cy="973798"/>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endParaRPr lang="en-US" sz="2400" dirty="0">
              <a:solidFill>
                <a:schemeClr val="tx1"/>
              </a:solidFill>
            </a:endParaRPr>
          </a:p>
          <a:p>
            <a:r>
              <a:rPr lang="en-US" sz="2400" dirty="0">
                <a:solidFill>
                  <a:schemeClr val="tx1"/>
                </a:solidFill>
              </a:rPr>
              <a:t>Exploring Industry Standard Filtering methods</a:t>
            </a:r>
            <a:endParaRPr lang="en-IN" sz="3600" dirty="0">
              <a:solidFill>
                <a:schemeClr val="tx1"/>
              </a:solidFill>
            </a:endParaRPr>
          </a:p>
        </p:txBody>
      </p:sp>
    </p:spTree>
    <p:extLst>
      <p:ext uri="{BB962C8B-B14F-4D97-AF65-F5344CB8AC3E}">
        <p14:creationId xmlns:p14="http://schemas.microsoft.com/office/powerpoint/2010/main" val="173856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7" grpId="0" build="p"/>
      <p:bldP spid="39"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798819" y="344774"/>
            <a:ext cx="8594361" cy="968991"/>
          </a:xfrm>
        </p:spPr>
        <p:txBody>
          <a:bodyPr>
            <a:normAutofit/>
          </a:bodyPr>
          <a:lstStyle/>
          <a:p>
            <a:pPr algn="ctr"/>
            <a:r>
              <a:rPr lang="en-US" dirty="0">
                <a:solidFill>
                  <a:schemeClr val="tx1"/>
                </a:solidFill>
              </a:rPr>
              <a:t>Working of Content-based Filtering</a:t>
            </a:r>
          </a:p>
        </p:txBody>
      </p:sp>
      <p:graphicFrame>
        <p:nvGraphicFramePr>
          <p:cNvPr id="27" name="Diagram 26">
            <a:extLst>
              <a:ext uri="{FF2B5EF4-FFF2-40B4-BE49-F238E27FC236}">
                <a16:creationId xmlns:a16="http://schemas.microsoft.com/office/drawing/2014/main" id="{65A964E3-8035-7D44-6C96-3A432CEB1706}"/>
              </a:ext>
            </a:extLst>
          </p:cNvPr>
          <p:cNvGraphicFramePr/>
          <p:nvPr>
            <p:extLst>
              <p:ext uri="{D42A27DB-BD31-4B8C-83A1-F6EECF244321}">
                <p14:modId xmlns:p14="http://schemas.microsoft.com/office/powerpoint/2010/main" val="559963191"/>
              </p:ext>
            </p:extLst>
          </p:nvPr>
        </p:nvGraphicFramePr>
        <p:xfrm>
          <a:off x="1015999" y="0"/>
          <a:ext cx="10160000" cy="6794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576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2630773" y="284812"/>
            <a:ext cx="6930452" cy="968991"/>
          </a:xfrm>
        </p:spPr>
        <p:txBody>
          <a:bodyPr>
            <a:normAutofit/>
          </a:bodyPr>
          <a:lstStyle/>
          <a:p>
            <a:pPr algn="ctr"/>
            <a:r>
              <a:rPr lang="en-US" dirty="0">
                <a:solidFill>
                  <a:schemeClr val="tx1"/>
                </a:solidFill>
              </a:rPr>
              <a:t>Working of Collaborative filtering</a:t>
            </a:r>
          </a:p>
        </p:txBody>
      </p:sp>
      <p:graphicFrame>
        <p:nvGraphicFramePr>
          <p:cNvPr id="3" name="Diagram 2">
            <a:extLst>
              <a:ext uri="{FF2B5EF4-FFF2-40B4-BE49-F238E27FC236}">
                <a16:creationId xmlns:a16="http://schemas.microsoft.com/office/drawing/2014/main" id="{01F95A17-5C58-4761-415C-185DF6434617}"/>
              </a:ext>
            </a:extLst>
          </p:cNvPr>
          <p:cNvGraphicFramePr/>
          <p:nvPr>
            <p:extLst>
              <p:ext uri="{D42A27DB-BD31-4B8C-83A1-F6EECF244321}">
                <p14:modId xmlns:p14="http://schemas.microsoft.com/office/powerpoint/2010/main" val="772407820"/>
              </p:ext>
            </p:extLst>
          </p:nvPr>
        </p:nvGraphicFramePr>
        <p:xfrm>
          <a:off x="2225206" y="1956748"/>
          <a:ext cx="7741587" cy="29445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519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 grpId="0">
        <p:bldAsOne/>
      </p:bldGraphic>
    </p:bldLst>
  </p:timing>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180624 Minimalist light sales pitch_Win32_v3" id="{10980D2D-A96C-4E9B-A00E-81C4CAF0ABBD}" vid="{7928933E-F394-4192-9CD9-6D2A259AB5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966C46A-DC57-4209-80CD-9FE6C93151FF}">
  <ds:schemaRefs>
    <ds:schemaRef ds:uri="http://schemas.microsoft.com/sharepoint/v3/contenttype/forms"/>
  </ds:schemaRefs>
</ds:datastoreItem>
</file>

<file path=customXml/itemProps2.xml><?xml version="1.0" encoding="utf-8"?>
<ds:datastoreItem xmlns:ds="http://schemas.openxmlformats.org/officeDocument/2006/customXml" ds:itemID="{4E18436D-DA32-4E27-AC64-8FFEDA5218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EFFFA3F-0FB5-4ED3-8906-A15B16577F4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light sales pitch</Template>
  <TotalTime>2640</TotalTime>
  <Words>2823</Words>
  <Application>Microsoft Office PowerPoint</Application>
  <PresentationFormat>Widescreen</PresentationFormat>
  <Paragraphs>207</Paragraphs>
  <Slides>22</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Open Sans</vt:lpstr>
      <vt:lpstr>Tenorite</vt:lpstr>
      <vt:lpstr>Monoline</vt:lpstr>
      <vt:lpstr>Smart Music Discovery</vt:lpstr>
      <vt:lpstr> Why Recommendations are Essential</vt:lpstr>
      <vt:lpstr>PowerPoint Presentation</vt:lpstr>
      <vt:lpstr>PowerPoint Presentation</vt:lpstr>
      <vt:lpstr>PowerPoint Presentation</vt:lpstr>
      <vt:lpstr>A Bird’s View of Traditional RecSys</vt:lpstr>
      <vt:lpstr>PowerPoint Presentation</vt:lpstr>
      <vt:lpstr>Working of Content-based Filtering</vt:lpstr>
      <vt:lpstr>Working of Collaborative filtering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LLm models for music discovery</vt:lpstr>
      <vt:lpstr>PowerPoint Presentation</vt:lpstr>
      <vt:lpstr>PowerPoint Presentation</vt:lpstr>
      <vt:lpstr>How gpt can be utilized for our recommendation system</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Umang Mittal</dc:creator>
  <cp:lastModifiedBy>Umang Mittal</cp:lastModifiedBy>
  <cp:revision>62</cp:revision>
  <dcterms:created xsi:type="dcterms:W3CDTF">2024-07-24T10:37:11Z</dcterms:created>
  <dcterms:modified xsi:type="dcterms:W3CDTF">2024-08-20T09:15:17Z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